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5" r:id="rId1"/>
  </p:sldMasterIdLst>
  <p:sldIdLst>
    <p:sldId id="256" r:id="rId2"/>
    <p:sldId id="257" r:id="rId3"/>
    <p:sldId id="258" r:id="rId4"/>
    <p:sldId id="259" r:id="rId5"/>
    <p:sldId id="265" r:id="rId6"/>
    <p:sldId id="263" r:id="rId7"/>
    <p:sldId id="260" r:id="rId8"/>
    <p:sldId id="261" r:id="rId9"/>
    <p:sldId id="262" r:id="rId10"/>
    <p:sldId id="264" r:id="rId1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17"/>
    <p:restoredTop sz="94699"/>
  </p:normalViewPr>
  <p:slideViewPr>
    <p:cSldViewPr snapToGrid="0">
      <p:cViewPr varScale="1">
        <p:scale>
          <a:sx n="85" d="100"/>
          <a:sy n="85" d="100"/>
        </p:scale>
        <p:origin x="176" y="5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_rels/data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E07A6C-981D-4C7D-939F-72DB4737CD7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24793D0A-02D3-4558-808B-E2D92BCB07F7}">
      <dgm:prSet/>
      <dgm:spPr/>
      <dgm:t>
        <a:bodyPr/>
        <a:lstStyle/>
        <a:p>
          <a:r>
            <a:rPr lang="fr-FR"/>
            <a:t>Power point </a:t>
          </a:r>
          <a:endParaRPr lang="en-US"/>
        </a:p>
      </dgm:t>
    </dgm:pt>
    <dgm:pt modelId="{91735201-A212-44D5-AAE0-2730B93CE550}" type="parTrans" cxnId="{D65378E9-547C-4F07-AC06-F8FFC2B2C095}">
      <dgm:prSet/>
      <dgm:spPr/>
      <dgm:t>
        <a:bodyPr/>
        <a:lstStyle/>
        <a:p>
          <a:endParaRPr lang="en-US"/>
        </a:p>
      </dgm:t>
    </dgm:pt>
    <dgm:pt modelId="{8CA0DBB0-BC3D-4B05-9FA1-7EA33A533479}" type="sibTrans" cxnId="{D65378E9-547C-4F07-AC06-F8FFC2B2C095}">
      <dgm:prSet/>
      <dgm:spPr/>
      <dgm:t>
        <a:bodyPr/>
        <a:lstStyle/>
        <a:p>
          <a:endParaRPr lang="en-US"/>
        </a:p>
      </dgm:t>
    </dgm:pt>
    <dgm:pt modelId="{81EA9855-48E5-4DA1-A5BE-1D408E930621}">
      <dgm:prSet/>
      <dgm:spPr/>
      <dgm:t>
        <a:bodyPr/>
        <a:lstStyle/>
        <a:p>
          <a:r>
            <a:rPr lang="fr-FR"/>
            <a:t>Méthode pull et push </a:t>
          </a:r>
          <a:endParaRPr lang="en-US"/>
        </a:p>
      </dgm:t>
    </dgm:pt>
    <dgm:pt modelId="{24B5DE12-5E9A-4F59-A162-40D795363331}" type="parTrans" cxnId="{7572EBC5-2735-493B-BEED-E10D07E9ECDD}">
      <dgm:prSet/>
      <dgm:spPr/>
      <dgm:t>
        <a:bodyPr/>
        <a:lstStyle/>
        <a:p>
          <a:endParaRPr lang="en-US"/>
        </a:p>
      </dgm:t>
    </dgm:pt>
    <dgm:pt modelId="{A0A002D9-967B-46E7-818B-10C2BFCC803F}" type="sibTrans" cxnId="{7572EBC5-2735-493B-BEED-E10D07E9ECDD}">
      <dgm:prSet/>
      <dgm:spPr/>
      <dgm:t>
        <a:bodyPr/>
        <a:lstStyle/>
        <a:p>
          <a:endParaRPr lang="en-US"/>
        </a:p>
      </dgm:t>
    </dgm:pt>
    <dgm:pt modelId="{306C188D-895B-4601-B8FD-06677B43AFBB}">
      <dgm:prSet/>
      <dgm:spPr/>
      <dgm:t>
        <a:bodyPr/>
        <a:lstStyle/>
        <a:p>
          <a:r>
            <a:rPr lang="fr-FR"/>
            <a:t>Wakelet</a:t>
          </a:r>
          <a:endParaRPr lang="en-US"/>
        </a:p>
      </dgm:t>
    </dgm:pt>
    <dgm:pt modelId="{E702473B-D30B-432F-B42C-121036F6FAC4}" type="parTrans" cxnId="{3B1EBA0F-1008-4620-B79D-AD0ECBC76F36}">
      <dgm:prSet/>
      <dgm:spPr/>
      <dgm:t>
        <a:bodyPr/>
        <a:lstStyle/>
        <a:p>
          <a:endParaRPr lang="en-US"/>
        </a:p>
      </dgm:t>
    </dgm:pt>
    <dgm:pt modelId="{44C8772F-2910-462F-ADEB-31EE894CBB79}" type="sibTrans" cxnId="{3B1EBA0F-1008-4620-B79D-AD0ECBC76F36}">
      <dgm:prSet/>
      <dgm:spPr/>
      <dgm:t>
        <a:bodyPr/>
        <a:lstStyle/>
        <a:p>
          <a:endParaRPr lang="en-US"/>
        </a:p>
      </dgm:t>
    </dgm:pt>
    <dgm:pt modelId="{6DD07E8A-0846-4881-84C8-EFF685723BE8}">
      <dgm:prSet/>
      <dgm:spPr/>
      <dgm:t>
        <a:bodyPr/>
        <a:lstStyle/>
        <a:p>
          <a:r>
            <a:rPr lang="fr-FR" dirty="0"/>
            <a:t>Réseaux sociaux </a:t>
          </a:r>
          <a:endParaRPr lang="en-US" dirty="0"/>
        </a:p>
      </dgm:t>
    </dgm:pt>
    <dgm:pt modelId="{CEBF49B4-644C-4630-8F81-4811E8DA4DA3}" type="parTrans" cxnId="{3C807A73-868E-4CFD-83EB-918B25945324}">
      <dgm:prSet/>
      <dgm:spPr/>
      <dgm:t>
        <a:bodyPr/>
        <a:lstStyle/>
        <a:p>
          <a:endParaRPr lang="en-US"/>
        </a:p>
      </dgm:t>
    </dgm:pt>
    <dgm:pt modelId="{967F5F9A-984D-4689-9E1E-04082B142C0D}" type="sibTrans" cxnId="{3C807A73-868E-4CFD-83EB-918B25945324}">
      <dgm:prSet/>
      <dgm:spPr/>
      <dgm:t>
        <a:bodyPr/>
        <a:lstStyle/>
        <a:p>
          <a:endParaRPr lang="en-US"/>
        </a:p>
      </dgm:t>
    </dgm:pt>
    <dgm:pt modelId="{D4B36EE3-CB3F-2548-ABB9-6041C33C0DB9}" type="pres">
      <dgm:prSet presAssocID="{DDE07A6C-981D-4C7D-939F-72DB4737CD76}" presName="hierChild1" presStyleCnt="0">
        <dgm:presLayoutVars>
          <dgm:chPref val="1"/>
          <dgm:dir/>
          <dgm:animOne val="branch"/>
          <dgm:animLvl val="lvl"/>
          <dgm:resizeHandles/>
        </dgm:presLayoutVars>
      </dgm:prSet>
      <dgm:spPr/>
    </dgm:pt>
    <dgm:pt modelId="{A142525A-E61B-C549-8DBD-A868CAC650D8}" type="pres">
      <dgm:prSet presAssocID="{24793D0A-02D3-4558-808B-E2D92BCB07F7}" presName="hierRoot1" presStyleCnt="0"/>
      <dgm:spPr/>
    </dgm:pt>
    <dgm:pt modelId="{1BE3FF3E-A37A-EB41-AA5C-C5E54BA07C70}" type="pres">
      <dgm:prSet presAssocID="{24793D0A-02D3-4558-808B-E2D92BCB07F7}" presName="composite" presStyleCnt="0"/>
      <dgm:spPr/>
    </dgm:pt>
    <dgm:pt modelId="{DAD86722-F111-A447-8BDF-B39F69286828}" type="pres">
      <dgm:prSet presAssocID="{24793D0A-02D3-4558-808B-E2D92BCB07F7}" presName="background" presStyleLbl="node0" presStyleIdx="0" presStyleCnt="4"/>
      <dgm:spPr/>
    </dgm:pt>
    <dgm:pt modelId="{61B96F03-5AC5-844D-B80C-306B152A0DBA}" type="pres">
      <dgm:prSet presAssocID="{24793D0A-02D3-4558-808B-E2D92BCB07F7}" presName="text" presStyleLbl="fgAcc0" presStyleIdx="0" presStyleCnt="4">
        <dgm:presLayoutVars>
          <dgm:chPref val="3"/>
        </dgm:presLayoutVars>
      </dgm:prSet>
      <dgm:spPr/>
    </dgm:pt>
    <dgm:pt modelId="{B6B6071B-2AC3-0040-ACD2-C1B0659DFD47}" type="pres">
      <dgm:prSet presAssocID="{24793D0A-02D3-4558-808B-E2D92BCB07F7}" presName="hierChild2" presStyleCnt="0"/>
      <dgm:spPr/>
    </dgm:pt>
    <dgm:pt modelId="{6E3FDECB-B085-F442-BE98-81909E218004}" type="pres">
      <dgm:prSet presAssocID="{81EA9855-48E5-4DA1-A5BE-1D408E930621}" presName="hierRoot1" presStyleCnt="0"/>
      <dgm:spPr/>
    </dgm:pt>
    <dgm:pt modelId="{68E87C57-E015-9A40-A124-07416566821F}" type="pres">
      <dgm:prSet presAssocID="{81EA9855-48E5-4DA1-A5BE-1D408E930621}" presName="composite" presStyleCnt="0"/>
      <dgm:spPr/>
    </dgm:pt>
    <dgm:pt modelId="{3C553562-85FF-DE4A-8B92-DC24A879164F}" type="pres">
      <dgm:prSet presAssocID="{81EA9855-48E5-4DA1-A5BE-1D408E930621}" presName="background" presStyleLbl="node0" presStyleIdx="1" presStyleCnt="4"/>
      <dgm:spPr/>
    </dgm:pt>
    <dgm:pt modelId="{9525502D-74DB-B640-8661-85B6EDB9704F}" type="pres">
      <dgm:prSet presAssocID="{81EA9855-48E5-4DA1-A5BE-1D408E930621}" presName="text" presStyleLbl="fgAcc0" presStyleIdx="1" presStyleCnt="4">
        <dgm:presLayoutVars>
          <dgm:chPref val="3"/>
        </dgm:presLayoutVars>
      </dgm:prSet>
      <dgm:spPr/>
    </dgm:pt>
    <dgm:pt modelId="{49A8476C-8FAF-1E48-88A4-8DAF7FAC9D46}" type="pres">
      <dgm:prSet presAssocID="{81EA9855-48E5-4DA1-A5BE-1D408E930621}" presName="hierChild2" presStyleCnt="0"/>
      <dgm:spPr/>
    </dgm:pt>
    <dgm:pt modelId="{51C87A23-32C0-EE47-8850-2061AD2DEE1A}" type="pres">
      <dgm:prSet presAssocID="{306C188D-895B-4601-B8FD-06677B43AFBB}" presName="hierRoot1" presStyleCnt="0"/>
      <dgm:spPr/>
    </dgm:pt>
    <dgm:pt modelId="{1A4C9B65-5123-DA42-8271-93146A04DFC8}" type="pres">
      <dgm:prSet presAssocID="{306C188D-895B-4601-B8FD-06677B43AFBB}" presName="composite" presStyleCnt="0"/>
      <dgm:spPr/>
    </dgm:pt>
    <dgm:pt modelId="{4B372DF1-C6A8-1D44-87EF-E6FCDD1B8636}" type="pres">
      <dgm:prSet presAssocID="{306C188D-895B-4601-B8FD-06677B43AFBB}" presName="background" presStyleLbl="node0" presStyleIdx="2" presStyleCnt="4"/>
      <dgm:spPr/>
    </dgm:pt>
    <dgm:pt modelId="{843FDD47-33B3-384D-9AC4-3F3809E2D930}" type="pres">
      <dgm:prSet presAssocID="{306C188D-895B-4601-B8FD-06677B43AFBB}" presName="text" presStyleLbl="fgAcc0" presStyleIdx="2" presStyleCnt="4">
        <dgm:presLayoutVars>
          <dgm:chPref val="3"/>
        </dgm:presLayoutVars>
      </dgm:prSet>
      <dgm:spPr/>
    </dgm:pt>
    <dgm:pt modelId="{28D3249E-067A-334D-B249-92A2999FA100}" type="pres">
      <dgm:prSet presAssocID="{306C188D-895B-4601-B8FD-06677B43AFBB}" presName="hierChild2" presStyleCnt="0"/>
      <dgm:spPr/>
    </dgm:pt>
    <dgm:pt modelId="{17401A2B-F50A-FC40-9E49-1FD868BD75E3}" type="pres">
      <dgm:prSet presAssocID="{6DD07E8A-0846-4881-84C8-EFF685723BE8}" presName="hierRoot1" presStyleCnt="0"/>
      <dgm:spPr/>
    </dgm:pt>
    <dgm:pt modelId="{DCC7BC42-5524-C84F-A341-7BCC9F60CDBA}" type="pres">
      <dgm:prSet presAssocID="{6DD07E8A-0846-4881-84C8-EFF685723BE8}" presName="composite" presStyleCnt="0"/>
      <dgm:spPr/>
    </dgm:pt>
    <dgm:pt modelId="{23E97C9E-BB53-4145-B863-2F79700CF84C}" type="pres">
      <dgm:prSet presAssocID="{6DD07E8A-0846-4881-84C8-EFF685723BE8}" presName="background" presStyleLbl="node0" presStyleIdx="3" presStyleCnt="4"/>
      <dgm:spPr/>
    </dgm:pt>
    <dgm:pt modelId="{8E1E4B23-298E-8840-83CF-129D15D29FD1}" type="pres">
      <dgm:prSet presAssocID="{6DD07E8A-0846-4881-84C8-EFF685723BE8}" presName="text" presStyleLbl="fgAcc0" presStyleIdx="3" presStyleCnt="4">
        <dgm:presLayoutVars>
          <dgm:chPref val="3"/>
        </dgm:presLayoutVars>
      </dgm:prSet>
      <dgm:spPr/>
    </dgm:pt>
    <dgm:pt modelId="{9E16AEB8-4B39-B84F-ADA9-2791105F3FE8}" type="pres">
      <dgm:prSet presAssocID="{6DD07E8A-0846-4881-84C8-EFF685723BE8}" presName="hierChild2" presStyleCnt="0"/>
      <dgm:spPr/>
    </dgm:pt>
  </dgm:ptLst>
  <dgm:cxnLst>
    <dgm:cxn modelId="{350F8B09-F7DD-D942-8A6B-C6CB60CFF29F}" type="presOf" srcId="{306C188D-895B-4601-B8FD-06677B43AFBB}" destId="{843FDD47-33B3-384D-9AC4-3F3809E2D930}" srcOrd="0" destOrd="0" presId="urn:microsoft.com/office/officeart/2005/8/layout/hierarchy1"/>
    <dgm:cxn modelId="{3B1EBA0F-1008-4620-B79D-AD0ECBC76F36}" srcId="{DDE07A6C-981D-4C7D-939F-72DB4737CD76}" destId="{306C188D-895B-4601-B8FD-06677B43AFBB}" srcOrd="2" destOrd="0" parTransId="{E702473B-D30B-432F-B42C-121036F6FAC4}" sibTransId="{44C8772F-2910-462F-ADEB-31EE894CBB79}"/>
    <dgm:cxn modelId="{3C807A73-868E-4CFD-83EB-918B25945324}" srcId="{DDE07A6C-981D-4C7D-939F-72DB4737CD76}" destId="{6DD07E8A-0846-4881-84C8-EFF685723BE8}" srcOrd="3" destOrd="0" parTransId="{CEBF49B4-644C-4630-8F81-4811E8DA4DA3}" sibTransId="{967F5F9A-984D-4689-9E1E-04082B142C0D}"/>
    <dgm:cxn modelId="{2499397F-4301-B441-B857-1B9FC8811BBF}" type="presOf" srcId="{81EA9855-48E5-4DA1-A5BE-1D408E930621}" destId="{9525502D-74DB-B640-8661-85B6EDB9704F}" srcOrd="0" destOrd="0" presId="urn:microsoft.com/office/officeart/2005/8/layout/hierarchy1"/>
    <dgm:cxn modelId="{E388D1BF-09CA-7444-B367-AA3FBFDB69AD}" type="presOf" srcId="{24793D0A-02D3-4558-808B-E2D92BCB07F7}" destId="{61B96F03-5AC5-844D-B80C-306B152A0DBA}" srcOrd="0" destOrd="0" presId="urn:microsoft.com/office/officeart/2005/8/layout/hierarchy1"/>
    <dgm:cxn modelId="{7572EBC5-2735-493B-BEED-E10D07E9ECDD}" srcId="{DDE07A6C-981D-4C7D-939F-72DB4737CD76}" destId="{81EA9855-48E5-4DA1-A5BE-1D408E930621}" srcOrd="1" destOrd="0" parTransId="{24B5DE12-5E9A-4F59-A162-40D795363331}" sibTransId="{A0A002D9-967B-46E7-818B-10C2BFCC803F}"/>
    <dgm:cxn modelId="{81EE48DF-6D4C-3743-B8FA-155A1BA92C94}" type="presOf" srcId="{6DD07E8A-0846-4881-84C8-EFF685723BE8}" destId="{8E1E4B23-298E-8840-83CF-129D15D29FD1}" srcOrd="0" destOrd="0" presId="urn:microsoft.com/office/officeart/2005/8/layout/hierarchy1"/>
    <dgm:cxn modelId="{C7C2BCE3-D377-DA41-9DC9-7E086B4E7439}" type="presOf" srcId="{DDE07A6C-981D-4C7D-939F-72DB4737CD76}" destId="{D4B36EE3-CB3F-2548-ABB9-6041C33C0DB9}" srcOrd="0" destOrd="0" presId="urn:microsoft.com/office/officeart/2005/8/layout/hierarchy1"/>
    <dgm:cxn modelId="{D65378E9-547C-4F07-AC06-F8FFC2B2C095}" srcId="{DDE07A6C-981D-4C7D-939F-72DB4737CD76}" destId="{24793D0A-02D3-4558-808B-E2D92BCB07F7}" srcOrd="0" destOrd="0" parTransId="{91735201-A212-44D5-AAE0-2730B93CE550}" sibTransId="{8CA0DBB0-BC3D-4B05-9FA1-7EA33A533479}"/>
    <dgm:cxn modelId="{BC99DC77-6F2F-C44C-9578-0AA27E0D6D7A}" type="presParOf" srcId="{D4B36EE3-CB3F-2548-ABB9-6041C33C0DB9}" destId="{A142525A-E61B-C549-8DBD-A868CAC650D8}" srcOrd="0" destOrd="0" presId="urn:microsoft.com/office/officeart/2005/8/layout/hierarchy1"/>
    <dgm:cxn modelId="{FE8F0375-97FC-C444-889B-52973EDF39FD}" type="presParOf" srcId="{A142525A-E61B-C549-8DBD-A868CAC650D8}" destId="{1BE3FF3E-A37A-EB41-AA5C-C5E54BA07C70}" srcOrd="0" destOrd="0" presId="urn:microsoft.com/office/officeart/2005/8/layout/hierarchy1"/>
    <dgm:cxn modelId="{339DBE65-2272-BE40-BD85-786A6BD7676C}" type="presParOf" srcId="{1BE3FF3E-A37A-EB41-AA5C-C5E54BA07C70}" destId="{DAD86722-F111-A447-8BDF-B39F69286828}" srcOrd="0" destOrd="0" presId="urn:microsoft.com/office/officeart/2005/8/layout/hierarchy1"/>
    <dgm:cxn modelId="{237F05FD-00F4-0146-A24A-36CDF0C6F683}" type="presParOf" srcId="{1BE3FF3E-A37A-EB41-AA5C-C5E54BA07C70}" destId="{61B96F03-5AC5-844D-B80C-306B152A0DBA}" srcOrd="1" destOrd="0" presId="urn:microsoft.com/office/officeart/2005/8/layout/hierarchy1"/>
    <dgm:cxn modelId="{11A4DB99-184A-DE48-906C-54559B9F1F65}" type="presParOf" srcId="{A142525A-E61B-C549-8DBD-A868CAC650D8}" destId="{B6B6071B-2AC3-0040-ACD2-C1B0659DFD47}" srcOrd="1" destOrd="0" presId="urn:microsoft.com/office/officeart/2005/8/layout/hierarchy1"/>
    <dgm:cxn modelId="{63CDD097-9710-084C-AE3D-DD9C26C430BC}" type="presParOf" srcId="{D4B36EE3-CB3F-2548-ABB9-6041C33C0DB9}" destId="{6E3FDECB-B085-F442-BE98-81909E218004}" srcOrd="1" destOrd="0" presId="urn:microsoft.com/office/officeart/2005/8/layout/hierarchy1"/>
    <dgm:cxn modelId="{19E20B17-B87A-BF43-B6B9-B02F5F0B3173}" type="presParOf" srcId="{6E3FDECB-B085-F442-BE98-81909E218004}" destId="{68E87C57-E015-9A40-A124-07416566821F}" srcOrd="0" destOrd="0" presId="urn:microsoft.com/office/officeart/2005/8/layout/hierarchy1"/>
    <dgm:cxn modelId="{FA53F0A3-EB7D-534C-A128-583AB0EC0A02}" type="presParOf" srcId="{68E87C57-E015-9A40-A124-07416566821F}" destId="{3C553562-85FF-DE4A-8B92-DC24A879164F}" srcOrd="0" destOrd="0" presId="urn:microsoft.com/office/officeart/2005/8/layout/hierarchy1"/>
    <dgm:cxn modelId="{547B3486-9EAA-8D4F-92F5-43CC76B9C186}" type="presParOf" srcId="{68E87C57-E015-9A40-A124-07416566821F}" destId="{9525502D-74DB-B640-8661-85B6EDB9704F}" srcOrd="1" destOrd="0" presId="urn:microsoft.com/office/officeart/2005/8/layout/hierarchy1"/>
    <dgm:cxn modelId="{24BF4BB6-AC0E-E04E-9796-2899F33391A4}" type="presParOf" srcId="{6E3FDECB-B085-F442-BE98-81909E218004}" destId="{49A8476C-8FAF-1E48-88A4-8DAF7FAC9D46}" srcOrd="1" destOrd="0" presId="urn:microsoft.com/office/officeart/2005/8/layout/hierarchy1"/>
    <dgm:cxn modelId="{6E1CA01F-986A-2747-9C84-789DC08B3ADA}" type="presParOf" srcId="{D4B36EE3-CB3F-2548-ABB9-6041C33C0DB9}" destId="{51C87A23-32C0-EE47-8850-2061AD2DEE1A}" srcOrd="2" destOrd="0" presId="urn:microsoft.com/office/officeart/2005/8/layout/hierarchy1"/>
    <dgm:cxn modelId="{F43B479D-9747-F043-8FCF-724E3800CAC8}" type="presParOf" srcId="{51C87A23-32C0-EE47-8850-2061AD2DEE1A}" destId="{1A4C9B65-5123-DA42-8271-93146A04DFC8}" srcOrd="0" destOrd="0" presId="urn:microsoft.com/office/officeart/2005/8/layout/hierarchy1"/>
    <dgm:cxn modelId="{9BD5C8AB-D0F3-F941-B351-8BCFAE0A4410}" type="presParOf" srcId="{1A4C9B65-5123-DA42-8271-93146A04DFC8}" destId="{4B372DF1-C6A8-1D44-87EF-E6FCDD1B8636}" srcOrd="0" destOrd="0" presId="urn:microsoft.com/office/officeart/2005/8/layout/hierarchy1"/>
    <dgm:cxn modelId="{4108E239-1A20-2D42-8FF8-5D5BCCA9A0F5}" type="presParOf" srcId="{1A4C9B65-5123-DA42-8271-93146A04DFC8}" destId="{843FDD47-33B3-384D-9AC4-3F3809E2D930}" srcOrd="1" destOrd="0" presId="urn:microsoft.com/office/officeart/2005/8/layout/hierarchy1"/>
    <dgm:cxn modelId="{C1198687-BB46-3A48-982C-2D95A875B59E}" type="presParOf" srcId="{51C87A23-32C0-EE47-8850-2061AD2DEE1A}" destId="{28D3249E-067A-334D-B249-92A2999FA100}" srcOrd="1" destOrd="0" presId="urn:microsoft.com/office/officeart/2005/8/layout/hierarchy1"/>
    <dgm:cxn modelId="{925CD63D-F792-9D43-8EA3-81137BA27FE9}" type="presParOf" srcId="{D4B36EE3-CB3F-2548-ABB9-6041C33C0DB9}" destId="{17401A2B-F50A-FC40-9E49-1FD868BD75E3}" srcOrd="3" destOrd="0" presId="urn:microsoft.com/office/officeart/2005/8/layout/hierarchy1"/>
    <dgm:cxn modelId="{66DF4273-CA1E-8D44-8BA0-7A4A7A635437}" type="presParOf" srcId="{17401A2B-F50A-FC40-9E49-1FD868BD75E3}" destId="{DCC7BC42-5524-C84F-A341-7BCC9F60CDBA}" srcOrd="0" destOrd="0" presId="urn:microsoft.com/office/officeart/2005/8/layout/hierarchy1"/>
    <dgm:cxn modelId="{104B7B24-92E0-B842-B1D0-93D2B2899A6C}" type="presParOf" srcId="{DCC7BC42-5524-C84F-A341-7BCC9F60CDBA}" destId="{23E97C9E-BB53-4145-B863-2F79700CF84C}" srcOrd="0" destOrd="0" presId="urn:microsoft.com/office/officeart/2005/8/layout/hierarchy1"/>
    <dgm:cxn modelId="{DEC33A29-7DCD-084A-85CD-DE8F323CFBEF}" type="presParOf" srcId="{DCC7BC42-5524-C84F-A341-7BCC9F60CDBA}" destId="{8E1E4B23-298E-8840-83CF-129D15D29FD1}" srcOrd="1" destOrd="0" presId="urn:microsoft.com/office/officeart/2005/8/layout/hierarchy1"/>
    <dgm:cxn modelId="{BA34AFAE-9F73-7D4C-9536-D21EDEFC963A}" type="presParOf" srcId="{17401A2B-F50A-FC40-9E49-1FD868BD75E3}" destId="{9E16AEB8-4B39-B84F-ADA9-2791105F3FE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77DE38-E895-4665-A1F5-3F204EAD838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82CB518A-0144-4749-8EE3-A766520EBDB2}">
      <dgm:prSet/>
      <dgm:spPr/>
      <dgm:t>
        <a:bodyPr/>
        <a:lstStyle/>
        <a:p>
          <a:r>
            <a:rPr lang="fr-FR"/>
            <a:t>Méthode push : fonction automatique de notification et de flux rss cela permet un flux continu de nouvelles données.</a:t>
          </a:r>
          <a:endParaRPr lang="en-US"/>
        </a:p>
      </dgm:t>
    </dgm:pt>
    <dgm:pt modelId="{33A1282E-C91A-4545-A5AF-FFEDB4D26570}" type="parTrans" cxnId="{DF2519FD-BB30-4E18-8996-E34646A7C632}">
      <dgm:prSet/>
      <dgm:spPr/>
      <dgm:t>
        <a:bodyPr/>
        <a:lstStyle/>
        <a:p>
          <a:endParaRPr lang="en-US"/>
        </a:p>
      </dgm:t>
    </dgm:pt>
    <dgm:pt modelId="{E32D3BAF-A320-4A96-8330-7F31AAE9BA22}" type="sibTrans" cxnId="{DF2519FD-BB30-4E18-8996-E34646A7C632}">
      <dgm:prSet/>
      <dgm:spPr/>
      <dgm:t>
        <a:bodyPr/>
        <a:lstStyle/>
        <a:p>
          <a:endParaRPr lang="en-US"/>
        </a:p>
      </dgm:t>
    </dgm:pt>
    <dgm:pt modelId="{956226F8-49E3-4E62-88C2-92EB91A7E260}">
      <dgm:prSet/>
      <dgm:spPr/>
      <dgm:t>
        <a:bodyPr/>
        <a:lstStyle/>
        <a:p>
          <a:r>
            <a:rPr lang="fr-FR" dirty="0"/>
            <a:t>Méthode pull : c’est la démarche d’aller chercher ses informations par soit même cela permet de sélectionner des informations de qualité en direct. </a:t>
          </a:r>
          <a:endParaRPr lang="en-US" dirty="0"/>
        </a:p>
      </dgm:t>
    </dgm:pt>
    <dgm:pt modelId="{79011162-00D6-4B75-B99C-6706ED2DC6F9}" type="parTrans" cxnId="{A1630FC4-5F32-4233-8E3F-B3A61C190095}">
      <dgm:prSet/>
      <dgm:spPr/>
      <dgm:t>
        <a:bodyPr/>
        <a:lstStyle/>
        <a:p>
          <a:endParaRPr lang="en-US"/>
        </a:p>
      </dgm:t>
    </dgm:pt>
    <dgm:pt modelId="{9AD02E27-F5C5-4F25-93AE-FE2555C38005}" type="sibTrans" cxnId="{A1630FC4-5F32-4233-8E3F-B3A61C190095}">
      <dgm:prSet/>
      <dgm:spPr/>
      <dgm:t>
        <a:bodyPr/>
        <a:lstStyle/>
        <a:p>
          <a:endParaRPr lang="en-US"/>
        </a:p>
      </dgm:t>
    </dgm:pt>
    <dgm:pt modelId="{63ED93DD-3B74-C543-B544-1142907AF39D}" type="pres">
      <dgm:prSet presAssocID="{0E77DE38-E895-4665-A1F5-3F204EAD8386}" presName="hierChild1" presStyleCnt="0">
        <dgm:presLayoutVars>
          <dgm:chPref val="1"/>
          <dgm:dir/>
          <dgm:animOne val="branch"/>
          <dgm:animLvl val="lvl"/>
          <dgm:resizeHandles/>
        </dgm:presLayoutVars>
      </dgm:prSet>
      <dgm:spPr/>
    </dgm:pt>
    <dgm:pt modelId="{D1E50DB8-7498-9C46-9292-D225C6F1A02C}" type="pres">
      <dgm:prSet presAssocID="{82CB518A-0144-4749-8EE3-A766520EBDB2}" presName="hierRoot1" presStyleCnt="0"/>
      <dgm:spPr/>
    </dgm:pt>
    <dgm:pt modelId="{9E00A06A-C030-F245-B768-5C1520FF8D45}" type="pres">
      <dgm:prSet presAssocID="{82CB518A-0144-4749-8EE3-A766520EBDB2}" presName="composite" presStyleCnt="0"/>
      <dgm:spPr/>
    </dgm:pt>
    <dgm:pt modelId="{25DC17F4-044E-6049-88EF-23F1429F8278}" type="pres">
      <dgm:prSet presAssocID="{82CB518A-0144-4749-8EE3-A766520EBDB2}" presName="background" presStyleLbl="node0" presStyleIdx="0" presStyleCnt="2"/>
      <dgm:spPr/>
    </dgm:pt>
    <dgm:pt modelId="{42EEC6EF-FF1C-C34E-886F-1C7EAFD6C548}" type="pres">
      <dgm:prSet presAssocID="{82CB518A-0144-4749-8EE3-A766520EBDB2}" presName="text" presStyleLbl="fgAcc0" presStyleIdx="0" presStyleCnt="2">
        <dgm:presLayoutVars>
          <dgm:chPref val="3"/>
        </dgm:presLayoutVars>
      </dgm:prSet>
      <dgm:spPr/>
    </dgm:pt>
    <dgm:pt modelId="{561B292B-2422-BA47-A741-CFDAC00F8E17}" type="pres">
      <dgm:prSet presAssocID="{82CB518A-0144-4749-8EE3-A766520EBDB2}" presName="hierChild2" presStyleCnt="0"/>
      <dgm:spPr/>
    </dgm:pt>
    <dgm:pt modelId="{A9B32329-9301-F84B-90D9-07C726EC79BC}" type="pres">
      <dgm:prSet presAssocID="{956226F8-49E3-4E62-88C2-92EB91A7E260}" presName="hierRoot1" presStyleCnt="0"/>
      <dgm:spPr/>
    </dgm:pt>
    <dgm:pt modelId="{6A4D3E56-5B37-ED41-8D82-66AF88339B17}" type="pres">
      <dgm:prSet presAssocID="{956226F8-49E3-4E62-88C2-92EB91A7E260}" presName="composite" presStyleCnt="0"/>
      <dgm:spPr/>
    </dgm:pt>
    <dgm:pt modelId="{45473F63-A0E6-A74E-9EFA-FF2637A0A8F8}" type="pres">
      <dgm:prSet presAssocID="{956226F8-49E3-4E62-88C2-92EB91A7E260}" presName="background" presStyleLbl="node0" presStyleIdx="1" presStyleCnt="2"/>
      <dgm:spPr/>
    </dgm:pt>
    <dgm:pt modelId="{F80F707C-DB66-4A44-8D09-9B6D434EFC9E}" type="pres">
      <dgm:prSet presAssocID="{956226F8-49E3-4E62-88C2-92EB91A7E260}" presName="text" presStyleLbl="fgAcc0" presStyleIdx="1" presStyleCnt="2">
        <dgm:presLayoutVars>
          <dgm:chPref val="3"/>
        </dgm:presLayoutVars>
      </dgm:prSet>
      <dgm:spPr/>
    </dgm:pt>
    <dgm:pt modelId="{D169133D-8877-E44D-AE0B-CE1451998D64}" type="pres">
      <dgm:prSet presAssocID="{956226F8-49E3-4E62-88C2-92EB91A7E260}" presName="hierChild2" presStyleCnt="0"/>
      <dgm:spPr/>
    </dgm:pt>
  </dgm:ptLst>
  <dgm:cxnLst>
    <dgm:cxn modelId="{2AFDEE81-C869-8B4D-82C3-24A1A743FBEC}" type="presOf" srcId="{82CB518A-0144-4749-8EE3-A766520EBDB2}" destId="{42EEC6EF-FF1C-C34E-886F-1C7EAFD6C548}" srcOrd="0" destOrd="0" presId="urn:microsoft.com/office/officeart/2005/8/layout/hierarchy1"/>
    <dgm:cxn modelId="{7FFFC29B-69F3-1948-AE75-EE2EB2BF4CDC}" type="presOf" srcId="{956226F8-49E3-4E62-88C2-92EB91A7E260}" destId="{F80F707C-DB66-4A44-8D09-9B6D434EFC9E}" srcOrd="0" destOrd="0" presId="urn:microsoft.com/office/officeart/2005/8/layout/hierarchy1"/>
    <dgm:cxn modelId="{A1630FC4-5F32-4233-8E3F-B3A61C190095}" srcId="{0E77DE38-E895-4665-A1F5-3F204EAD8386}" destId="{956226F8-49E3-4E62-88C2-92EB91A7E260}" srcOrd="1" destOrd="0" parTransId="{79011162-00D6-4B75-B99C-6706ED2DC6F9}" sibTransId="{9AD02E27-F5C5-4F25-93AE-FE2555C38005}"/>
    <dgm:cxn modelId="{C22152C7-E4C5-CF46-968C-EEDD15928DFD}" type="presOf" srcId="{0E77DE38-E895-4665-A1F5-3F204EAD8386}" destId="{63ED93DD-3B74-C543-B544-1142907AF39D}" srcOrd="0" destOrd="0" presId="urn:microsoft.com/office/officeart/2005/8/layout/hierarchy1"/>
    <dgm:cxn modelId="{DF2519FD-BB30-4E18-8996-E34646A7C632}" srcId="{0E77DE38-E895-4665-A1F5-3F204EAD8386}" destId="{82CB518A-0144-4749-8EE3-A766520EBDB2}" srcOrd="0" destOrd="0" parTransId="{33A1282E-C91A-4545-A5AF-FFEDB4D26570}" sibTransId="{E32D3BAF-A320-4A96-8330-7F31AAE9BA22}"/>
    <dgm:cxn modelId="{28B905C8-4551-FA43-9237-600B8A0F659E}" type="presParOf" srcId="{63ED93DD-3B74-C543-B544-1142907AF39D}" destId="{D1E50DB8-7498-9C46-9292-D225C6F1A02C}" srcOrd="0" destOrd="0" presId="urn:microsoft.com/office/officeart/2005/8/layout/hierarchy1"/>
    <dgm:cxn modelId="{8BE4864E-D275-1C4C-AED0-E014CB4F8C3B}" type="presParOf" srcId="{D1E50DB8-7498-9C46-9292-D225C6F1A02C}" destId="{9E00A06A-C030-F245-B768-5C1520FF8D45}" srcOrd="0" destOrd="0" presId="urn:microsoft.com/office/officeart/2005/8/layout/hierarchy1"/>
    <dgm:cxn modelId="{0FF3F7A9-3F5F-DC43-8A82-4EF0C36FD181}" type="presParOf" srcId="{9E00A06A-C030-F245-B768-5C1520FF8D45}" destId="{25DC17F4-044E-6049-88EF-23F1429F8278}" srcOrd="0" destOrd="0" presId="urn:microsoft.com/office/officeart/2005/8/layout/hierarchy1"/>
    <dgm:cxn modelId="{7F0FDCDF-6800-C949-A4C3-2C21607B8988}" type="presParOf" srcId="{9E00A06A-C030-F245-B768-5C1520FF8D45}" destId="{42EEC6EF-FF1C-C34E-886F-1C7EAFD6C548}" srcOrd="1" destOrd="0" presId="urn:microsoft.com/office/officeart/2005/8/layout/hierarchy1"/>
    <dgm:cxn modelId="{98CE67B5-69FD-504B-8F78-E8607287B285}" type="presParOf" srcId="{D1E50DB8-7498-9C46-9292-D225C6F1A02C}" destId="{561B292B-2422-BA47-A741-CFDAC00F8E17}" srcOrd="1" destOrd="0" presId="urn:microsoft.com/office/officeart/2005/8/layout/hierarchy1"/>
    <dgm:cxn modelId="{5D31C730-CA28-264F-A2A6-4BC9D55212E8}" type="presParOf" srcId="{63ED93DD-3B74-C543-B544-1142907AF39D}" destId="{A9B32329-9301-F84B-90D9-07C726EC79BC}" srcOrd="1" destOrd="0" presId="urn:microsoft.com/office/officeart/2005/8/layout/hierarchy1"/>
    <dgm:cxn modelId="{C761CC34-6CEA-1248-AE91-311244C0433C}" type="presParOf" srcId="{A9B32329-9301-F84B-90D9-07C726EC79BC}" destId="{6A4D3E56-5B37-ED41-8D82-66AF88339B17}" srcOrd="0" destOrd="0" presId="urn:microsoft.com/office/officeart/2005/8/layout/hierarchy1"/>
    <dgm:cxn modelId="{DA178729-A192-6940-8C9D-CC3BD093245A}" type="presParOf" srcId="{6A4D3E56-5B37-ED41-8D82-66AF88339B17}" destId="{45473F63-A0E6-A74E-9EFA-FF2637A0A8F8}" srcOrd="0" destOrd="0" presId="urn:microsoft.com/office/officeart/2005/8/layout/hierarchy1"/>
    <dgm:cxn modelId="{4BAE7DDF-0C1B-3043-BD3F-F255EC37BEBE}" type="presParOf" srcId="{6A4D3E56-5B37-ED41-8D82-66AF88339B17}" destId="{F80F707C-DB66-4A44-8D09-9B6D434EFC9E}" srcOrd="1" destOrd="0" presId="urn:microsoft.com/office/officeart/2005/8/layout/hierarchy1"/>
    <dgm:cxn modelId="{F58E9397-9D98-3340-9D18-8CCAD6BB7BA1}" type="presParOf" srcId="{A9B32329-9301-F84B-90D9-07C726EC79BC}" destId="{D169133D-8877-E44D-AE0B-CE1451998D6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09032B-E8FC-4DDC-9427-29A1D618EDB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2377A2CB-B879-4988-B3CC-5F1999B8A705}">
      <dgm:prSet/>
      <dgm:spPr/>
      <dgm:t>
        <a:bodyPr/>
        <a:lstStyle/>
        <a:p>
          <a:r>
            <a:rPr lang="fr-FR"/>
            <a:t>Google alertes</a:t>
          </a:r>
          <a:endParaRPr lang="en-US"/>
        </a:p>
      </dgm:t>
    </dgm:pt>
    <dgm:pt modelId="{4DCDC9B4-1E05-429F-B3D3-58B0C0AA133B}" type="parTrans" cxnId="{EB288D23-D8F8-419B-9BAC-73A3665942D4}">
      <dgm:prSet/>
      <dgm:spPr/>
      <dgm:t>
        <a:bodyPr/>
        <a:lstStyle/>
        <a:p>
          <a:endParaRPr lang="en-US"/>
        </a:p>
      </dgm:t>
    </dgm:pt>
    <dgm:pt modelId="{1614FFEE-50F3-454B-B384-D9D43DC86C37}" type="sibTrans" cxnId="{EB288D23-D8F8-419B-9BAC-73A3665942D4}">
      <dgm:prSet/>
      <dgm:spPr/>
      <dgm:t>
        <a:bodyPr/>
        <a:lstStyle/>
        <a:p>
          <a:endParaRPr lang="en-US"/>
        </a:p>
      </dgm:t>
    </dgm:pt>
    <dgm:pt modelId="{804451BC-0FEB-4E45-B5AB-51C4918DF7DA}">
      <dgm:prSet/>
      <dgm:spPr/>
      <dgm:t>
        <a:bodyPr/>
        <a:lstStyle/>
        <a:p>
          <a:r>
            <a:rPr lang="fr-FR" dirty="0"/>
            <a:t>Outils IA</a:t>
          </a:r>
        </a:p>
        <a:p>
          <a:r>
            <a:rPr lang="en-US" dirty="0"/>
            <a:t>(sous reserve)</a:t>
          </a:r>
        </a:p>
      </dgm:t>
    </dgm:pt>
    <dgm:pt modelId="{E9502DD4-82FF-4CB8-A14C-A08FF26D14CC}" type="parTrans" cxnId="{DAB2834E-0DC5-42F5-88C2-569B2296411F}">
      <dgm:prSet/>
      <dgm:spPr/>
      <dgm:t>
        <a:bodyPr/>
        <a:lstStyle/>
        <a:p>
          <a:endParaRPr lang="en-US"/>
        </a:p>
      </dgm:t>
    </dgm:pt>
    <dgm:pt modelId="{C4051CEF-EA8D-4EFC-8723-DC068112A1E9}" type="sibTrans" cxnId="{DAB2834E-0DC5-42F5-88C2-569B2296411F}">
      <dgm:prSet/>
      <dgm:spPr/>
      <dgm:t>
        <a:bodyPr/>
        <a:lstStyle/>
        <a:p>
          <a:endParaRPr lang="en-US"/>
        </a:p>
      </dgm:t>
    </dgm:pt>
    <dgm:pt modelId="{11B8B877-6A14-FE42-A459-EFC41BBA69C0}" type="pres">
      <dgm:prSet presAssocID="{B709032B-E8FC-4DDC-9427-29A1D618EDB2}" presName="hierChild1" presStyleCnt="0">
        <dgm:presLayoutVars>
          <dgm:chPref val="1"/>
          <dgm:dir/>
          <dgm:animOne val="branch"/>
          <dgm:animLvl val="lvl"/>
          <dgm:resizeHandles/>
        </dgm:presLayoutVars>
      </dgm:prSet>
      <dgm:spPr/>
    </dgm:pt>
    <dgm:pt modelId="{79CBC49D-A6F2-7E42-9292-634BC01B4CF1}" type="pres">
      <dgm:prSet presAssocID="{2377A2CB-B879-4988-B3CC-5F1999B8A705}" presName="hierRoot1" presStyleCnt="0"/>
      <dgm:spPr/>
    </dgm:pt>
    <dgm:pt modelId="{ED44504B-B0E8-3346-90D8-3D8FB843A715}" type="pres">
      <dgm:prSet presAssocID="{2377A2CB-B879-4988-B3CC-5F1999B8A705}" presName="composite" presStyleCnt="0"/>
      <dgm:spPr/>
    </dgm:pt>
    <dgm:pt modelId="{4FCAA69B-70C1-D544-B2D5-14815D810900}" type="pres">
      <dgm:prSet presAssocID="{2377A2CB-B879-4988-B3CC-5F1999B8A705}" presName="background" presStyleLbl="node0" presStyleIdx="0" presStyleCnt="2"/>
      <dgm:spPr/>
    </dgm:pt>
    <dgm:pt modelId="{6E023581-6618-874E-B80A-8981D869B6A8}" type="pres">
      <dgm:prSet presAssocID="{2377A2CB-B879-4988-B3CC-5F1999B8A705}" presName="text" presStyleLbl="fgAcc0" presStyleIdx="0" presStyleCnt="2">
        <dgm:presLayoutVars>
          <dgm:chPref val="3"/>
        </dgm:presLayoutVars>
      </dgm:prSet>
      <dgm:spPr/>
    </dgm:pt>
    <dgm:pt modelId="{D85387E6-B356-B342-BF7E-3B5EC4EC2A90}" type="pres">
      <dgm:prSet presAssocID="{2377A2CB-B879-4988-B3CC-5F1999B8A705}" presName="hierChild2" presStyleCnt="0"/>
      <dgm:spPr/>
    </dgm:pt>
    <dgm:pt modelId="{66C6A13D-ABFD-D949-9748-35CFA0BAF762}" type="pres">
      <dgm:prSet presAssocID="{804451BC-0FEB-4E45-B5AB-51C4918DF7DA}" presName="hierRoot1" presStyleCnt="0"/>
      <dgm:spPr/>
    </dgm:pt>
    <dgm:pt modelId="{2B86AFFF-2AC9-1B49-828F-2951280AB7F5}" type="pres">
      <dgm:prSet presAssocID="{804451BC-0FEB-4E45-B5AB-51C4918DF7DA}" presName="composite" presStyleCnt="0"/>
      <dgm:spPr/>
    </dgm:pt>
    <dgm:pt modelId="{2480DCB6-4859-224E-9372-E4147871B99B}" type="pres">
      <dgm:prSet presAssocID="{804451BC-0FEB-4E45-B5AB-51C4918DF7DA}" presName="background" presStyleLbl="node0" presStyleIdx="1" presStyleCnt="2"/>
      <dgm:spPr/>
    </dgm:pt>
    <dgm:pt modelId="{AA33A470-80EE-B446-9F23-65B3B9E9AC76}" type="pres">
      <dgm:prSet presAssocID="{804451BC-0FEB-4E45-B5AB-51C4918DF7DA}" presName="text" presStyleLbl="fgAcc0" presStyleIdx="1" presStyleCnt="2">
        <dgm:presLayoutVars>
          <dgm:chPref val="3"/>
        </dgm:presLayoutVars>
      </dgm:prSet>
      <dgm:spPr/>
    </dgm:pt>
    <dgm:pt modelId="{AD35B8BF-436F-BB4A-A145-C9F615BBA56B}" type="pres">
      <dgm:prSet presAssocID="{804451BC-0FEB-4E45-B5AB-51C4918DF7DA}" presName="hierChild2" presStyleCnt="0"/>
      <dgm:spPr/>
    </dgm:pt>
  </dgm:ptLst>
  <dgm:cxnLst>
    <dgm:cxn modelId="{EB288D23-D8F8-419B-9BAC-73A3665942D4}" srcId="{B709032B-E8FC-4DDC-9427-29A1D618EDB2}" destId="{2377A2CB-B879-4988-B3CC-5F1999B8A705}" srcOrd="0" destOrd="0" parTransId="{4DCDC9B4-1E05-429F-B3D3-58B0C0AA133B}" sibTransId="{1614FFEE-50F3-454B-B384-D9D43DC86C37}"/>
    <dgm:cxn modelId="{DAB2834E-0DC5-42F5-88C2-569B2296411F}" srcId="{B709032B-E8FC-4DDC-9427-29A1D618EDB2}" destId="{804451BC-0FEB-4E45-B5AB-51C4918DF7DA}" srcOrd="1" destOrd="0" parTransId="{E9502DD4-82FF-4CB8-A14C-A08FF26D14CC}" sibTransId="{C4051CEF-EA8D-4EFC-8723-DC068112A1E9}"/>
    <dgm:cxn modelId="{04F8457E-CDFD-E04F-A0FD-993AF7AF83E2}" type="presOf" srcId="{2377A2CB-B879-4988-B3CC-5F1999B8A705}" destId="{6E023581-6618-874E-B80A-8981D869B6A8}" srcOrd="0" destOrd="0" presId="urn:microsoft.com/office/officeart/2005/8/layout/hierarchy1"/>
    <dgm:cxn modelId="{DF401296-A6BD-DA47-8C39-E38028CDDA6E}" type="presOf" srcId="{804451BC-0FEB-4E45-B5AB-51C4918DF7DA}" destId="{AA33A470-80EE-B446-9F23-65B3B9E9AC76}" srcOrd="0" destOrd="0" presId="urn:microsoft.com/office/officeart/2005/8/layout/hierarchy1"/>
    <dgm:cxn modelId="{843B3EE3-876C-B540-878B-7A1F384DB085}" type="presOf" srcId="{B709032B-E8FC-4DDC-9427-29A1D618EDB2}" destId="{11B8B877-6A14-FE42-A459-EFC41BBA69C0}" srcOrd="0" destOrd="0" presId="urn:microsoft.com/office/officeart/2005/8/layout/hierarchy1"/>
    <dgm:cxn modelId="{FF83743E-BCBC-B740-A46F-829151879ECA}" type="presParOf" srcId="{11B8B877-6A14-FE42-A459-EFC41BBA69C0}" destId="{79CBC49D-A6F2-7E42-9292-634BC01B4CF1}" srcOrd="0" destOrd="0" presId="urn:microsoft.com/office/officeart/2005/8/layout/hierarchy1"/>
    <dgm:cxn modelId="{65A9B6BD-8731-494E-AACA-23E6319AAAC8}" type="presParOf" srcId="{79CBC49D-A6F2-7E42-9292-634BC01B4CF1}" destId="{ED44504B-B0E8-3346-90D8-3D8FB843A715}" srcOrd="0" destOrd="0" presId="urn:microsoft.com/office/officeart/2005/8/layout/hierarchy1"/>
    <dgm:cxn modelId="{22CD0727-C820-C84A-B74B-74BD5F6F9A1F}" type="presParOf" srcId="{ED44504B-B0E8-3346-90D8-3D8FB843A715}" destId="{4FCAA69B-70C1-D544-B2D5-14815D810900}" srcOrd="0" destOrd="0" presId="urn:microsoft.com/office/officeart/2005/8/layout/hierarchy1"/>
    <dgm:cxn modelId="{44096B23-CB39-E44F-8236-0027CEFCC7C5}" type="presParOf" srcId="{ED44504B-B0E8-3346-90D8-3D8FB843A715}" destId="{6E023581-6618-874E-B80A-8981D869B6A8}" srcOrd="1" destOrd="0" presId="urn:microsoft.com/office/officeart/2005/8/layout/hierarchy1"/>
    <dgm:cxn modelId="{BBF9523C-DB96-7C47-B9A5-D34F8752DD7B}" type="presParOf" srcId="{79CBC49D-A6F2-7E42-9292-634BC01B4CF1}" destId="{D85387E6-B356-B342-BF7E-3B5EC4EC2A90}" srcOrd="1" destOrd="0" presId="urn:microsoft.com/office/officeart/2005/8/layout/hierarchy1"/>
    <dgm:cxn modelId="{30E8750A-FF8A-8B40-99D6-5653206D68EA}" type="presParOf" srcId="{11B8B877-6A14-FE42-A459-EFC41BBA69C0}" destId="{66C6A13D-ABFD-D949-9748-35CFA0BAF762}" srcOrd="1" destOrd="0" presId="urn:microsoft.com/office/officeart/2005/8/layout/hierarchy1"/>
    <dgm:cxn modelId="{CB66868D-A55D-3C49-99B2-E5F46AEF4D27}" type="presParOf" srcId="{66C6A13D-ABFD-D949-9748-35CFA0BAF762}" destId="{2B86AFFF-2AC9-1B49-828F-2951280AB7F5}" srcOrd="0" destOrd="0" presId="urn:microsoft.com/office/officeart/2005/8/layout/hierarchy1"/>
    <dgm:cxn modelId="{B5AC721B-7E68-D443-8A08-29F49734CD66}" type="presParOf" srcId="{2B86AFFF-2AC9-1B49-828F-2951280AB7F5}" destId="{2480DCB6-4859-224E-9372-E4147871B99B}" srcOrd="0" destOrd="0" presId="urn:microsoft.com/office/officeart/2005/8/layout/hierarchy1"/>
    <dgm:cxn modelId="{4FED1F86-ABBD-1648-A508-BF97AA10CAAE}" type="presParOf" srcId="{2B86AFFF-2AC9-1B49-828F-2951280AB7F5}" destId="{AA33A470-80EE-B446-9F23-65B3B9E9AC76}" srcOrd="1" destOrd="0" presId="urn:microsoft.com/office/officeart/2005/8/layout/hierarchy1"/>
    <dgm:cxn modelId="{DAEEAA08-9F8B-F342-93C1-19EE5DE46860}" type="presParOf" srcId="{66C6A13D-ABFD-D949-9748-35CFA0BAF762}" destId="{AD35B8BF-436F-BB4A-A145-C9F615BBA56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93B76D2-A774-4EBF-BF97-2E47505D82DB}"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97356CD2-F090-4500-B620-0832F1561B09}">
      <dgm:prSet/>
      <dgm:spPr/>
      <dgm:t>
        <a:bodyPr/>
        <a:lstStyle/>
        <a:p>
          <a:pPr>
            <a:lnSpc>
              <a:spcPct val="100000"/>
            </a:lnSpc>
          </a:pPr>
          <a:r>
            <a:rPr lang="fr-FR"/>
            <a:t>Recherches personnelles </a:t>
          </a:r>
          <a:endParaRPr lang="en-US"/>
        </a:p>
      </dgm:t>
    </dgm:pt>
    <dgm:pt modelId="{06269D3C-7380-4606-994C-F00CDD968DC1}" type="parTrans" cxnId="{04300DC0-E02E-48F4-B7C8-3C684C1BF18A}">
      <dgm:prSet/>
      <dgm:spPr/>
      <dgm:t>
        <a:bodyPr/>
        <a:lstStyle/>
        <a:p>
          <a:endParaRPr lang="en-US"/>
        </a:p>
      </dgm:t>
    </dgm:pt>
    <dgm:pt modelId="{CB59723D-DA54-4623-A198-721AF31E0287}" type="sibTrans" cxnId="{04300DC0-E02E-48F4-B7C8-3C684C1BF18A}">
      <dgm:prSet/>
      <dgm:spPr/>
      <dgm:t>
        <a:bodyPr/>
        <a:lstStyle/>
        <a:p>
          <a:endParaRPr lang="en-US"/>
        </a:p>
      </dgm:t>
    </dgm:pt>
    <dgm:pt modelId="{ACB091FB-A039-4188-9DFC-857CF25E9503}">
      <dgm:prSet/>
      <dgm:spPr/>
      <dgm:t>
        <a:bodyPr/>
        <a:lstStyle/>
        <a:p>
          <a:pPr>
            <a:lnSpc>
              <a:spcPct val="100000"/>
            </a:lnSpc>
          </a:pPr>
          <a:r>
            <a:rPr lang="fr-FR" dirty="0"/>
            <a:t>L’IA n’est pas du tout fiable sur mon sujet (observation) utilisation dans un but synthétique. </a:t>
          </a:r>
        </a:p>
        <a:p>
          <a:pPr>
            <a:lnSpc>
              <a:spcPct val="100000"/>
            </a:lnSpc>
          </a:pPr>
          <a:r>
            <a:rPr lang="fr-FR" dirty="0"/>
            <a:t>Sujet peu documenté</a:t>
          </a:r>
          <a:endParaRPr lang="en-US" dirty="0"/>
        </a:p>
      </dgm:t>
    </dgm:pt>
    <dgm:pt modelId="{3F5A0FF5-2093-4E31-9E68-676A5BD762A8}" type="parTrans" cxnId="{D56A712C-0EA7-4511-9FC3-04FD96B7148D}">
      <dgm:prSet/>
      <dgm:spPr/>
      <dgm:t>
        <a:bodyPr/>
        <a:lstStyle/>
        <a:p>
          <a:endParaRPr lang="en-US"/>
        </a:p>
      </dgm:t>
    </dgm:pt>
    <dgm:pt modelId="{64443389-1EC3-4B14-8114-5F220DC06E72}" type="sibTrans" cxnId="{D56A712C-0EA7-4511-9FC3-04FD96B7148D}">
      <dgm:prSet/>
      <dgm:spPr/>
      <dgm:t>
        <a:bodyPr/>
        <a:lstStyle/>
        <a:p>
          <a:endParaRPr lang="en-US"/>
        </a:p>
      </dgm:t>
    </dgm:pt>
    <dgm:pt modelId="{CD0D7122-69F6-4D51-BB01-EE0AF285E0A0}">
      <dgm:prSet/>
      <dgm:spPr/>
      <dgm:t>
        <a:bodyPr/>
        <a:lstStyle/>
        <a:p>
          <a:pPr>
            <a:lnSpc>
              <a:spcPct val="100000"/>
            </a:lnSpc>
          </a:pPr>
          <a:r>
            <a:rPr lang="fr-FR" dirty="0"/>
            <a:t>Sources provenant de mon mémoire de licence </a:t>
          </a:r>
        </a:p>
        <a:p>
          <a:pPr>
            <a:lnSpc>
              <a:spcPct val="100000"/>
            </a:lnSpc>
          </a:pPr>
          <a:r>
            <a:rPr lang="fr-FR" dirty="0"/>
            <a:t>(partie physique et instrumentation)</a:t>
          </a:r>
          <a:endParaRPr lang="en-US" dirty="0"/>
        </a:p>
      </dgm:t>
    </dgm:pt>
    <dgm:pt modelId="{C0A0E8AD-F7D0-4E36-A224-67302ED470B0}" type="parTrans" cxnId="{2C143D05-359B-47CF-BC42-CE784C671AA9}">
      <dgm:prSet/>
      <dgm:spPr/>
      <dgm:t>
        <a:bodyPr/>
        <a:lstStyle/>
        <a:p>
          <a:endParaRPr lang="en-US"/>
        </a:p>
      </dgm:t>
    </dgm:pt>
    <dgm:pt modelId="{27559E88-10D2-45FF-9170-2C3EEA66B96B}" type="sibTrans" cxnId="{2C143D05-359B-47CF-BC42-CE784C671AA9}">
      <dgm:prSet/>
      <dgm:spPr/>
      <dgm:t>
        <a:bodyPr/>
        <a:lstStyle/>
        <a:p>
          <a:endParaRPr lang="en-US"/>
        </a:p>
      </dgm:t>
    </dgm:pt>
    <dgm:pt modelId="{3FA247D8-6DB6-4633-BD5E-A210A9D0408D}" type="pres">
      <dgm:prSet presAssocID="{393B76D2-A774-4EBF-BF97-2E47505D82DB}" presName="root" presStyleCnt="0">
        <dgm:presLayoutVars>
          <dgm:dir/>
          <dgm:resizeHandles val="exact"/>
        </dgm:presLayoutVars>
      </dgm:prSet>
      <dgm:spPr/>
    </dgm:pt>
    <dgm:pt modelId="{F72D72C8-E530-4608-838E-E09E39DFBB89}" type="pres">
      <dgm:prSet presAssocID="{97356CD2-F090-4500-B620-0832F1561B09}" presName="compNode" presStyleCnt="0"/>
      <dgm:spPr/>
    </dgm:pt>
    <dgm:pt modelId="{B747F656-041E-4359-B325-E69175F4791D}" type="pres">
      <dgm:prSet presAssocID="{97356CD2-F090-4500-B620-0832F1561B0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gnifying glass"/>
        </a:ext>
      </dgm:extLst>
    </dgm:pt>
    <dgm:pt modelId="{948CD68D-F31B-4144-9494-8F1C1ED3775C}" type="pres">
      <dgm:prSet presAssocID="{97356CD2-F090-4500-B620-0832F1561B09}" presName="spaceRect" presStyleCnt="0"/>
      <dgm:spPr/>
    </dgm:pt>
    <dgm:pt modelId="{8937D40F-A4DC-4385-AB6E-0A4CCC4B668C}" type="pres">
      <dgm:prSet presAssocID="{97356CD2-F090-4500-B620-0832F1561B09}" presName="textRect" presStyleLbl="revTx" presStyleIdx="0" presStyleCnt="3">
        <dgm:presLayoutVars>
          <dgm:chMax val="1"/>
          <dgm:chPref val="1"/>
        </dgm:presLayoutVars>
      </dgm:prSet>
      <dgm:spPr/>
    </dgm:pt>
    <dgm:pt modelId="{77966067-AE22-4933-8161-5B95419C9F99}" type="pres">
      <dgm:prSet presAssocID="{CB59723D-DA54-4623-A198-721AF31E0287}" presName="sibTrans" presStyleCnt="0"/>
      <dgm:spPr/>
    </dgm:pt>
    <dgm:pt modelId="{CF9E8C3C-EE0C-48CB-B41E-922876BC835B}" type="pres">
      <dgm:prSet presAssocID="{ACB091FB-A039-4188-9DFC-857CF25E9503}" presName="compNode" presStyleCnt="0"/>
      <dgm:spPr/>
    </dgm:pt>
    <dgm:pt modelId="{AC4FCF30-A88D-4665-BD47-15AB1D26C5A7}" type="pres">
      <dgm:prSet presAssocID="{ACB091FB-A039-4188-9DFC-857CF25E9503}" presName="iconRect" presStyleLbl="node1" presStyleIdx="1" presStyleCnt="3" custLinFactNeighborY="-135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erveur avec un remplissage uni"/>
        </a:ext>
      </dgm:extLst>
    </dgm:pt>
    <dgm:pt modelId="{939B438A-6FC3-4F8F-87D4-BC9EA317A0FA}" type="pres">
      <dgm:prSet presAssocID="{ACB091FB-A039-4188-9DFC-857CF25E9503}" presName="spaceRect" presStyleCnt="0"/>
      <dgm:spPr/>
    </dgm:pt>
    <dgm:pt modelId="{2BCB6A26-AF7A-471E-86AA-EB74624494DC}" type="pres">
      <dgm:prSet presAssocID="{ACB091FB-A039-4188-9DFC-857CF25E9503}" presName="textRect" presStyleLbl="revTx" presStyleIdx="1" presStyleCnt="3" custLinFactNeighborX="0" custLinFactNeighborY="18000">
        <dgm:presLayoutVars>
          <dgm:chMax val="1"/>
          <dgm:chPref val="1"/>
        </dgm:presLayoutVars>
      </dgm:prSet>
      <dgm:spPr/>
    </dgm:pt>
    <dgm:pt modelId="{DC5A2512-C440-490C-BC4D-4D85EB072D72}" type="pres">
      <dgm:prSet presAssocID="{64443389-1EC3-4B14-8114-5F220DC06E72}" presName="sibTrans" presStyleCnt="0"/>
      <dgm:spPr/>
    </dgm:pt>
    <dgm:pt modelId="{A978A0FE-883A-46F5-86EB-A0C125471E1D}" type="pres">
      <dgm:prSet presAssocID="{CD0D7122-69F6-4D51-BB01-EE0AF285E0A0}" presName="compNode" presStyleCnt="0"/>
      <dgm:spPr/>
    </dgm:pt>
    <dgm:pt modelId="{ED32B13D-ABBA-4984-8BEC-7B53F1F801BD}" type="pres">
      <dgm:prSet presAssocID="{CD0D7122-69F6-4D51-BB01-EE0AF285E0A0}"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Livre fermé avec un remplissage uni"/>
        </a:ext>
      </dgm:extLst>
    </dgm:pt>
    <dgm:pt modelId="{477AD1DC-621B-4223-A36E-375BE6DC199E}" type="pres">
      <dgm:prSet presAssocID="{CD0D7122-69F6-4D51-BB01-EE0AF285E0A0}" presName="spaceRect" presStyleCnt="0"/>
      <dgm:spPr/>
    </dgm:pt>
    <dgm:pt modelId="{FDF1D1F5-85F7-49CE-9F27-0B71AAB6F970}" type="pres">
      <dgm:prSet presAssocID="{CD0D7122-69F6-4D51-BB01-EE0AF285E0A0}" presName="textRect" presStyleLbl="revTx" presStyleIdx="2" presStyleCnt="3">
        <dgm:presLayoutVars>
          <dgm:chMax val="1"/>
          <dgm:chPref val="1"/>
        </dgm:presLayoutVars>
      </dgm:prSet>
      <dgm:spPr/>
    </dgm:pt>
  </dgm:ptLst>
  <dgm:cxnLst>
    <dgm:cxn modelId="{2C143D05-359B-47CF-BC42-CE784C671AA9}" srcId="{393B76D2-A774-4EBF-BF97-2E47505D82DB}" destId="{CD0D7122-69F6-4D51-BB01-EE0AF285E0A0}" srcOrd="2" destOrd="0" parTransId="{C0A0E8AD-F7D0-4E36-A224-67302ED470B0}" sibTransId="{27559E88-10D2-45FF-9170-2C3EEA66B96B}"/>
    <dgm:cxn modelId="{D56A712C-0EA7-4511-9FC3-04FD96B7148D}" srcId="{393B76D2-A774-4EBF-BF97-2E47505D82DB}" destId="{ACB091FB-A039-4188-9DFC-857CF25E9503}" srcOrd="1" destOrd="0" parTransId="{3F5A0FF5-2093-4E31-9E68-676A5BD762A8}" sibTransId="{64443389-1EC3-4B14-8114-5F220DC06E72}"/>
    <dgm:cxn modelId="{671BCDA9-38BE-644D-8578-766D7B7B1978}" type="presOf" srcId="{ACB091FB-A039-4188-9DFC-857CF25E9503}" destId="{2BCB6A26-AF7A-471E-86AA-EB74624494DC}" srcOrd="0" destOrd="0" presId="urn:microsoft.com/office/officeart/2018/2/layout/IconLabelList"/>
    <dgm:cxn modelId="{5FB3F0AA-A0F9-0646-8E98-6F1B890E7ECA}" type="presOf" srcId="{CD0D7122-69F6-4D51-BB01-EE0AF285E0A0}" destId="{FDF1D1F5-85F7-49CE-9F27-0B71AAB6F970}" srcOrd="0" destOrd="0" presId="urn:microsoft.com/office/officeart/2018/2/layout/IconLabelList"/>
    <dgm:cxn modelId="{04300DC0-E02E-48F4-B7C8-3C684C1BF18A}" srcId="{393B76D2-A774-4EBF-BF97-2E47505D82DB}" destId="{97356CD2-F090-4500-B620-0832F1561B09}" srcOrd="0" destOrd="0" parTransId="{06269D3C-7380-4606-994C-F00CDD968DC1}" sibTransId="{CB59723D-DA54-4623-A198-721AF31E0287}"/>
    <dgm:cxn modelId="{2E55A0C7-4E1C-FB40-8384-4FED808AEE15}" type="presOf" srcId="{393B76D2-A774-4EBF-BF97-2E47505D82DB}" destId="{3FA247D8-6DB6-4633-BD5E-A210A9D0408D}" srcOrd="0" destOrd="0" presId="urn:microsoft.com/office/officeart/2018/2/layout/IconLabelList"/>
    <dgm:cxn modelId="{00F37ED5-2C90-8645-A1EF-8EC89E53AACB}" type="presOf" srcId="{97356CD2-F090-4500-B620-0832F1561B09}" destId="{8937D40F-A4DC-4385-AB6E-0A4CCC4B668C}" srcOrd="0" destOrd="0" presId="urn:microsoft.com/office/officeart/2018/2/layout/IconLabelList"/>
    <dgm:cxn modelId="{F61B1FFE-DED3-E445-8F33-F4D068E67CA3}" type="presParOf" srcId="{3FA247D8-6DB6-4633-BD5E-A210A9D0408D}" destId="{F72D72C8-E530-4608-838E-E09E39DFBB89}" srcOrd="0" destOrd="0" presId="urn:microsoft.com/office/officeart/2018/2/layout/IconLabelList"/>
    <dgm:cxn modelId="{24BF35E0-4291-AF47-8EFE-5744A303CDCD}" type="presParOf" srcId="{F72D72C8-E530-4608-838E-E09E39DFBB89}" destId="{B747F656-041E-4359-B325-E69175F4791D}" srcOrd="0" destOrd="0" presId="urn:microsoft.com/office/officeart/2018/2/layout/IconLabelList"/>
    <dgm:cxn modelId="{603E58AB-3C27-CE4F-A9AA-2EBA854B762A}" type="presParOf" srcId="{F72D72C8-E530-4608-838E-E09E39DFBB89}" destId="{948CD68D-F31B-4144-9494-8F1C1ED3775C}" srcOrd="1" destOrd="0" presId="urn:microsoft.com/office/officeart/2018/2/layout/IconLabelList"/>
    <dgm:cxn modelId="{47D1CF75-3844-3B49-858D-44A13AFC3CC4}" type="presParOf" srcId="{F72D72C8-E530-4608-838E-E09E39DFBB89}" destId="{8937D40F-A4DC-4385-AB6E-0A4CCC4B668C}" srcOrd="2" destOrd="0" presId="urn:microsoft.com/office/officeart/2018/2/layout/IconLabelList"/>
    <dgm:cxn modelId="{F94C1F4A-7ECD-844E-9D8F-84C120423A2C}" type="presParOf" srcId="{3FA247D8-6DB6-4633-BD5E-A210A9D0408D}" destId="{77966067-AE22-4933-8161-5B95419C9F99}" srcOrd="1" destOrd="0" presId="urn:microsoft.com/office/officeart/2018/2/layout/IconLabelList"/>
    <dgm:cxn modelId="{54B75346-815A-E543-B3AD-0A8D116275E7}" type="presParOf" srcId="{3FA247D8-6DB6-4633-BD5E-A210A9D0408D}" destId="{CF9E8C3C-EE0C-48CB-B41E-922876BC835B}" srcOrd="2" destOrd="0" presId="urn:microsoft.com/office/officeart/2018/2/layout/IconLabelList"/>
    <dgm:cxn modelId="{337F2588-BE8A-7241-9057-3AC8953D8446}" type="presParOf" srcId="{CF9E8C3C-EE0C-48CB-B41E-922876BC835B}" destId="{AC4FCF30-A88D-4665-BD47-15AB1D26C5A7}" srcOrd="0" destOrd="0" presId="urn:microsoft.com/office/officeart/2018/2/layout/IconLabelList"/>
    <dgm:cxn modelId="{C5065B4C-4436-4F4D-A13B-7D1C06A2EA5F}" type="presParOf" srcId="{CF9E8C3C-EE0C-48CB-B41E-922876BC835B}" destId="{939B438A-6FC3-4F8F-87D4-BC9EA317A0FA}" srcOrd="1" destOrd="0" presId="urn:microsoft.com/office/officeart/2018/2/layout/IconLabelList"/>
    <dgm:cxn modelId="{E671DCEB-0C9D-514B-BF80-2C6E4D5620D8}" type="presParOf" srcId="{CF9E8C3C-EE0C-48CB-B41E-922876BC835B}" destId="{2BCB6A26-AF7A-471E-86AA-EB74624494DC}" srcOrd="2" destOrd="0" presId="urn:microsoft.com/office/officeart/2018/2/layout/IconLabelList"/>
    <dgm:cxn modelId="{6CAFE67A-4990-6F47-A6A1-6A88B187B660}" type="presParOf" srcId="{3FA247D8-6DB6-4633-BD5E-A210A9D0408D}" destId="{DC5A2512-C440-490C-BC4D-4D85EB072D72}" srcOrd="3" destOrd="0" presId="urn:microsoft.com/office/officeart/2018/2/layout/IconLabelList"/>
    <dgm:cxn modelId="{F0E68E10-25F6-2146-B874-C19D4CE84710}" type="presParOf" srcId="{3FA247D8-6DB6-4633-BD5E-A210A9D0408D}" destId="{A978A0FE-883A-46F5-86EB-A0C125471E1D}" srcOrd="4" destOrd="0" presId="urn:microsoft.com/office/officeart/2018/2/layout/IconLabelList"/>
    <dgm:cxn modelId="{97EC4B08-A7F2-9048-9EE9-A0969617DEA2}" type="presParOf" srcId="{A978A0FE-883A-46F5-86EB-A0C125471E1D}" destId="{ED32B13D-ABBA-4984-8BEC-7B53F1F801BD}" srcOrd="0" destOrd="0" presId="urn:microsoft.com/office/officeart/2018/2/layout/IconLabelList"/>
    <dgm:cxn modelId="{796A039E-A6D3-3048-B725-E5B04A43D640}" type="presParOf" srcId="{A978A0FE-883A-46F5-86EB-A0C125471E1D}" destId="{477AD1DC-621B-4223-A36E-375BE6DC199E}" srcOrd="1" destOrd="0" presId="urn:microsoft.com/office/officeart/2018/2/layout/IconLabelList"/>
    <dgm:cxn modelId="{2C56D8A2-EE8A-C144-9473-3E40D7B2D281}" type="presParOf" srcId="{A978A0FE-883A-46F5-86EB-A0C125471E1D}" destId="{FDF1D1F5-85F7-49CE-9F27-0B71AAB6F970}"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8B5C320-4BC7-432E-99D9-1C1AB8FC3B3F}"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8F1E47BF-18F7-4DE7-B244-AA7B11D55959}">
      <dgm:prSet/>
      <dgm:spPr/>
      <dgm:t>
        <a:bodyPr/>
        <a:lstStyle/>
        <a:p>
          <a:pPr>
            <a:lnSpc>
              <a:spcPct val="100000"/>
            </a:lnSpc>
          </a:pPr>
          <a:r>
            <a:rPr lang="fr-FR"/>
            <a:t>Souveraineté numérique de nos entreprises et états</a:t>
          </a:r>
          <a:endParaRPr lang="en-US"/>
        </a:p>
      </dgm:t>
    </dgm:pt>
    <dgm:pt modelId="{F081288B-04C3-45D9-B906-76308969FDD9}" type="parTrans" cxnId="{ABA984B7-F985-4317-B4FB-36E3F72521F0}">
      <dgm:prSet/>
      <dgm:spPr/>
      <dgm:t>
        <a:bodyPr/>
        <a:lstStyle/>
        <a:p>
          <a:endParaRPr lang="en-US"/>
        </a:p>
      </dgm:t>
    </dgm:pt>
    <dgm:pt modelId="{6A6FB964-3D1E-4A29-82D8-E4FFDB29BDE0}" type="sibTrans" cxnId="{ABA984B7-F985-4317-B4FB-36E3F72521F0}">
      <dgm:prSet/>
      <dgm:spPr/>
      <dgm:t>
        <a:bodyPr/>
        <a:lstStyle/>
        <a:p>
          <a:endParaRPr lang="en-US"/>
        </a:p>
      </dgm:t>
    </dgm:pt>
    <dgm:pt modelId="{4BD46E2B-41E5-4CF2-8B0B-D16A92B512E0}">
      <dgm:prSet/>
      <dgm:spPr/>
      <dgm:t>
        <a:bodyPr/>
        <a:lstStyle/>
        <a:p>
          <a:pPr>
            <a:lnSpc>
              <a:spcPct val="100000"/>
            </a:lnSpc>
          </a:pPr>
          <a:r>
            <a:rPr lang="fr-FR"/>
            <a:t>Sécurité intérieur et extérieur (luttes contre les ingérences et l’espionnage)</a:t>
          </a:r>
          <a:endParaRPr lang="en-US" dirty="0"/>
        </a:p>
      </dgm:t>
    </dgm:pt>
    <dgm:pt modelId="{344BDC8D-9857-487B-9E20-73C9B52F9A68}" type="parTrans" cxnId="{073F3BA9-3210-4A64-8EBC-5517B34EB5CD}">
      <dgm:prSet/>
      <dgm:spPr/>
      <dgm:t>
        <a:bodyPr/>
        <a:lstStyle/>
        <a:p>
          <a:endParaRPr lang="en-US"/>
        </a:p>
      </dgm:t>
    </dgm:pt>
    <dgm:pt modelId="{FF8AA5F6-0A5E-446F-A6F3-3ED32105AC46}" type="sibTrans" cxnId="{073F3BA9-3210-4A64-8EBC-5517B34EB5CD}">
      <dgm:prSet/>
      <dgm:spPr/>
      <dgm:t>
        <a:bodyPr/>
        <a:lstStyle/>
        <a:p>
          <a:endParaRPr lang="en-US"/>
        </a:p>
      </dgm:t>
    </dgm:pt>
    <dgm:pt modelId="{D75DD11F-92E6-4273-8C16-6B93FB6C8C20}">
      <dgm:prSet/>
      <dgm:spPr/>
      <dgm:t>
        <a:bodyPr/>
        <a:lstStyle/>
        <a:p>
          <a:pPr>
            <a:lnSpc>
              <a:spcPct val="100000"/>
            </a:lnSpc>
          </a:pPr>
          <a:r>
            <a:rPr lang="fr-FR"/>
            <a:t>Permettre de développer des technologies « maison » </a:t>
          </a:r>
          <a:endParaRPr lang="en-US"/>
        </a:p>
      </dgm:t>
    </dgm:pt>
    <dgm:pt modelId="{8C13D516-17FA-4CD8-908A-B460BC1B9F56}" type="parTrans" cxnId="{D4B85C25-F08B-4251-B7DC-A259EC9E24CE}">
      <dgm:prSet/>
      <dgm:spPr/>
      <dgm:t>
        <a:bodyPr/>
        <a:lstStyle/>
        <a:p>
          <a:endParaRPr lang="en-US"/>
        </a:p>
      </dgm:t>
    </dgm:pt>
    <dgm:pt modelId="{3ADB71D1-C019-43D8-8442-44E15B0A76C3}" type="sibTrans" cxnId="{D4B85C25-F08B-4251-B7DC-A259EC9E24CE}">
      <dgm:prSet/>
      <dgm:spPr/>
      <dgm:t>
        <a:bodyPr/>
        <a:lstStyle/>
        <a:p>
          <a:endParaRPr lang="en-US"/>
        </a:p>
      </dgm:t>
    </dgm:pt>
    <dgm:pt modelId="{3DB5FDBA-C400-44D6-822D-DCB5ABF0343D}">
      <dgm:prSet/>
      <dgm:spPr/>
      <dgm:t>
        <a:bodyPr/>
        <a:lstStyle/>
        <a:p>
          <a:pPr>
            <a:lnSpc>
              <a:spcPct val="100000"/>
            </a:lnSpc>
          </a:pPr>
          <a:r>
            <a:rPr lang="fr-FR" b="1" i="0"/>
            <a:t>Comment les entreprises et les États peuvent-ils collaborer pour renforcer la souveraineté numérique tout en développant des technologies de pointe pour protéger les systèmes aérospatiaux contre ce nouveau type de menaces ?</a:t>
          </a:r>
          <a:endParaRPr lang="en-US"/>
        </a:p>
      </dgm:t>
    </dgm:pt>
    <dgm:pt modelId="{82393717-6283-4DDB-968B-9A4E2778B25A}" type="parTrans" cxnId="{9460864A-11EF-4ED4-A284-33941FE428A6}">
      <dgm:prSet/>
      <dgm:spPr/>
      <dgm:t>
        <a:bodyPr/>
        <a:lstStyle/>
        <a:p>
          <a:endParaRPr lang="en-US"/>
        </a:p>
      </dgm:t>
    </dgm:pt>
    <dgm:pt modelId="{917BDC9F-7707-4A25-8214-8C508B931CE2}" type="sibTrans" cxnId="{9460864A-11EF-4ED4-A284-33941FE428A6}">
      <dgm:prSet/>
      <dgm:spPr/>
      <dgm:t>
        <a:bodyPr/>
        <a:lstStyle/>
        <a:p>
          <a:endParaRPr lang="en-US"/>
        </a:p>
      </dgm:t>
    </dgm:pt>
    <dgm:pt modelId="{11055966-FFD2-478C-8DB8-60167006331C}" type="pres">
      <dgm:prSet presAssocID="{88B5C320-4BC7-432E-99D9-1C1AB8FC3B3F}" presName="root" presStyleCnt="0">
        <dgm:presLayoutVars>
          <dgm:dir/>
          <dgm:resizeHandles val="exact"/>
        </dgm:presLayoutVars>
      </dgm:prSet>
      <dgm:spPr/>
    </dgm:pt>
    <dgm:pt modelId="{8ADBC3FE-4FFA-4138-A741-BD4F9E987D32}" type="pres">
      <dgm:prSet presAssocID="{8F1E47BF-18F7-4DE7-B244-AA7B11D55959}" presName="compNode" presStyleCnt="0"/>
      <dgm:spPr/>
    </dgm:pt>
    <dgm:pt modelId="{7F4F9130-E59C-4E13-8FA2-10350BF28E7B}" type="pres">
      <dgm:prSet presAssocID="{8F1E47BF-18F7-4DE7-B244-AA7B11D55959}"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Architecture contour"/>
        </a:ext>
      </dgm:extLst>
    </dgm:pt>
    <dgm:pt modelId="{0158DF34-0646-426E-8E0F-38E8D25B4BDB}" type="pres">
      <dgm:prSet presAssocID="{8F1E47BF-18F7-4DE7-B244-AA7B11D55959}" presName="spaceRect" presStyleCnt="0"/>
      <dgm:spPr/>
    </dgm:pt>
    <dgm:pt modelId="{83F3C031-F290-4B53-8AF9-CEB50C1DC336}" type="pres">
      <dgm:prSet presAssocID="{8F1E47BF-18F7-4DE7-B244-AA7B11D55959}" presName="textRect" presStyleLbl="revTx" presStyleIdx="0" presStyleCnt="4">
        <dgm:presLayoutVars>
          <dgm:chMax val="1"/>
          <dgm:chPref val="1"/>
        </dgm:presLayoutVars>
      </dgm:prSet>
      <dgm:spPr/>
    </dgm:pt>
    <dgm:pt modelId="{E8FEE840-20BD-49E5-B16C-1448A411816E}" type="pres">
      <dgm:prSet presAssocID="{6A6FB964-3D1E-4A29-82D8-E4FFDB29BDE0}" presName="sibTrans" presStyleCnt="0"/>
      <dgm:spPr/>
    </dgm:pt>
    <dgm:pt modelId="{F8FA8207-CEBA-4718-9407-D6AD95FDD489}" type="pres">
      <dgm:prSet presAssocID="{4BD46E2B-41E5-4CF2-8B0B-D16A92B512E0}" presName="compNode" presStyleCnt="0"/>
      <dgm:spPr/>
    </dgm:pt>
    <dgm:pt modelId="{49AF4928-78C4-4483-B716-92954E7E09CB}" type="pres">
      <dgm:prSet presAssocID="{4BD46E2B-41E5-4CF2-8B0B-D16A92B512E0}"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ur de briques avec un remplissage uni"/>
        </a:ext>
      </dgm:extLst>
    </dgm:pt>
    <dgm:pt modelId="{923564EA-EEF7-4655-9F42-C683CFE68668}" type="pres">
      <dgm:prSet presAssocID="{4BD46E2B-41E5-4CF2-8B0B-D16A92B512E0}" presName="spaceRect" presStyleCnt="0"/>
      <dgm:spPr/>
    </dgm:pt>
    <dgm:pt modelId="{6F3A06DA-2A56-4C7C-A17A-71682A9775B5}" type="pres">
      <dgm:prSet presAssocID="{4BD46E2B-41E5-4CF2-8B0B-D16A92B512E0}" presName="textRect" presStyleLbl="revTx" presStyleIdx="1" presStyleCnt="4">
        <dgm:presLayoutVars>
          <dgm:chMax val="1"/>
          <dgm:chPref val="1"/>
        </dgm:presLayoutVars>
      </dgm:prSet>
      <dgm:spPr/>
    </dgm:pt>
    <dgm:pt modelId="{9E584C76-6390-476C-BF6C-FE64320E9DD8}" type="pres">
      <dgm:prSet presAssocID="{FF8AA5F6-0A5E-446F-A6F3-3ED32105AC46}" presName="sibTrans" presStyleCnt="0"/>
      <dgm:spPr/>
    </dgm:pt>
    <dgm:pt modelId="{51442C7F-5FC1-412E-BB7D-CA32B81C1ABD}" type="pres">
      <dgm:prSet presAssocID="{D75DD11F-92E6-4273-8C16-6B93FB6C8C20}" presName="compNode" presStyleCnt="0"/>
      <dgm:spPr/>
    </dgm:pt>
    <dgm:pt modelId="{DF0837DD-9AC2-47AF-9732-4EA572F3E567}" type="pres">
      <dgm:prSet presAssocID="{D75DD11F-92E6-4273-8C16-6B93FB6C8C2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résentation de l'accueil"/>
        </a:ext>
      </dgm:extLst>
    </dgm:pt>
    <dgm:pt modelId="{9CD1E74D-36CD-4DEB-9875-F717EE393730}" type="pres">
      <dgm:prSet presAssocID="{D75DD11F-92E6-4273-8C16-6B93FB6C8C20}" presName="spaceRect" presStyleCnt="0"/>
      <dgm:spPr/>
    </dgm:pt>
    <dgm:pt modelId="{F323307C-D0EF-4BD5-AF11-8597BBB97150}" type="pres">
      <dgm:prSet presAssocID="{D75DD11F-92E6-4273-8C16-6B93FB6C8C20}" presName="textRect" presStyleLbl="revTx" presStyleIdx="2" presStyleCnt="4">
        <dgm:presLayoutVars>
          <dgm:chMax val="1"/>
          <dgm:chPref val="1"/>
        </dgm:presLayoutVars>
      </dgm:prSet>
      <dgm:spPr/>
    </dgm:pt>
    <dgm:pt modelId="{A36B0D8C-7711-4D37-946B-428260C5C208}" type="pres">
      <dgm:prSet presAssocID="{3ADB71D1-C019-43D8-8442-44E15B0A76C3}" presName="sibTrans" presStyleCnt="0"/>
      <dgm:spPr/>
    </dgm:pt>
    <dgm:pt modelId="{90CBD1AC-59E8-4AC8-8D8E-713E2EDD64D7}" type="pres">
      <dgm:prSet presAssocID="{3DB5FDBA-C400-44D6-822D-DCB5ABF0343D}" presName="compNode" presStyleCnt="0"/>
      <dgm:spPr/>
    </dgm:pt>
    <dgm:pt modelId="{98402537-823A-4B34-B752-40C6D5123881}" type="pres">
      <dgm:prSet presAssocID="{3DB5FDBA-C400-44D6-822D-DCB5ABF0343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Ordinateur portable sécurisé"/>
        </a:ext>
      </dgm:extLst>
    </dgm:pt>
    <dgm:pt modelId="{A9B202F2-182C-4054-A3F3-19CD850B4635}" type="pres">
      <dgm:prSet presAssocID="{3DB5FDBA-C400-44D6-822D-DCB5ABF0343D}" presName="spaceRect" presStyleCnt="0"/>
      <dgm:spPr/>
    </dgm:pt>
    <dgm:pt modelId="{CCA50A73-3E10-4750-9108-59C04E2E55B5}" type="pres">
      <dgm:prSet presAssocID="{3DB5FDBA-C400-44D6-822D-DCB5ABF0343D}" presName="textRect" presStyleLbl="revTx" presStyleIdx="3" presStyleCnt="4">
        <dgm:presLayoutVars>
          <dgm:chMax val="1"/>
          <dgm:chPref val="1"/>
        </dgm:presLayoutVars>
      </dgm:prSet>
      <dgm:spPr/>
    </dgm:pt>
  </dgm:ptLst>
  <dgm:cxnLst>
    <dgm:cxn modelId="{D4B85C25-F08B-4251-B7DC-A259EC9E24CE}" srcId="{88B5C320-4BC7-432E-99D9-1C1AB8FC3B3F}" destId="{D75DD11F-92E6-4273-8C16-6B93FB6C8C20}" srcOrd="2" destOrd="0" parTransId="{8C13D516-17FA-4CD8-908A-B460BC1B9F56}" sibTransId="{3ADB71D1-C019-43D8-8442-44E15B0A76C3}"/>
    <dgm:cxn modelId="{9460864A-11EF-4ED4-A284-33941FE428A6}" srcId="{88B5C320-4BC7-432E-99D9-1C1AB8FC3B3F}" destId="{3DB5FDBA-C400-44D6-822D-DCB5ABF0343D}" srcOrd="3" destOrd="0" parTransId="{82393717-6283-4DDB-968B-9A4E2778B25A}" sibTransId="{917BDC9F-7707-4A25-8214-8C508B931CE2}"/>
    <dgm:cxn modelId="{425C756B-8F2D-441C-B4E0-6A42411E65BC}" type="presOf" srcId="{3DB5FDBA-C400-44D6-822D-DCB5ABF0343D}" destId="{CCA50A73-3E10-4750-9108-59C04E2E55B5}" srcOrd="0" destOrd="0" presId="urn:microsoft.com/office/officeart/2018/2/layout/IconLabelList"/>
    <dgm:cxn modelId="{073F3BA9-3210-4A64-8EBC-5517B34EB5CD}" srcId="{88B5C320-4BC7-432E-99D9-1C1AB8FC3B3F}" destId="{4BD46E2B-41E5-4CF2-8B0B-D16A92B512E0}" srcOrd="1" destOrd="0" parTransId="{344BDC8D-9857-487B-9E20-73C9B52F9A68}" sibTransId="{FF8AA5F6-0A5E-446F-A6F3-3ED32105AC46}"/>
    <dgm:cxn modelId="{ABA984B7-F985-4317-B4FB-36E3F72521F0}" srcId="{88B5C320-4BC7-432E-99D9-1C1AB8FC3B3F}" destId="{8F1E47BF-18F7-4DE7-B244-AA7B11D55959}" srcOrd="0" destOrd="0" parTransId="{F081288B-04C3-45D9-B906-76308969FDD9}" sibTransId="{6A6FB964-3D1E-4A29-82D8-E4FFDB29BDE0}"/>
    <dgm:cxn modelId="{6B49DEBC-37B2-42C8-8E7E-AE3CBBCE2916}" type="presOf" srcId="{88B5C320-4BC7-432E-99D9-1C1AB8FC3B3F}" destId="{11055966-FFD2-478C-8DB8-60167006331C}" srcOrd="0" destOrd="0" presId="urn:microsoft.com/office/officeart/2018/2/layout/IconLabelList"/>
    <dgm:cxn modelId="{68EADBE0-667F-4079-8BFC-D9FC8BF511E2}" type="presOf" srcId="{8F1E47BF-18F7-4DE7-B244-AA7B11D55959}" destId="{83F3C031-F290-4B53-8AF9-CEB50C1DC336}" srcOrd="0" destOrd="0" presId="urn:microsoft.com/office/officeart/2018/2/layout/IconLabelList"/>
    <dgm:cxn modelId="{212328EF-F5B4-416D-BDAA-19B80B489413}" type="presOf" srcId="{D75DD11F-92E6-4273-8C16-6B93FB6C8C20}" destId="{F323307C-D0EF-4BD5-AF11-8597BBB97150}" srcOrd="0" destOrd="0" presId="urn:microsoft.com/office/officeart/2018/2/layout/IconLabelList"/>
    <dgm:cxn modelId="{8F1790F7-3486-4020-B7AE-22BAF639AC72}" type="presOf" srcId="{4BD46E2B-41E5-4CF2-8B0B-D16A92B512E0}" destId="{6F3A06DA-2A56-4C7C-A17A-71682A9775B5}" srcOrd="0" destOrd="0" presId="urn:microsoft.com/office/officeart/2018/2/layout/IconLabelList"/>
    <dgm:cxn modelId="{B897F980-5509-416D-AB89-3FC9758FC5FC}" type="presParOf" srcId="{11055966-FFD2-478C-8DB8-60167006331C}" destId="{8ADBC3FE-4FFA-4138-A741-BD4F9E987D32}" srcOrd="0" destOrd="0" presId="urn:microsoft.com/office/officeart/2018/2/layout/IconLabelList"/>
    <dgm:cxn modelId="{F0CBB344-B895-480C-A1C7-5B78F0D40E15}" type="presParOf" srcId="{8ADBC3FE-4FFA-4138-A741-BD4F9E987D32}" destId="{7F4F9130-E59C-4E13-8FA2-10350BF28E7B}" srcOrd="0" destOrd="0" presId="urn:microsoft.com/office/officeart/2018/2/layout/IconLabelList"/>
    <dgm:cxn modelId="{97EDB057-C5D6-46AB-8FD2-4FB02EA78C2A}" type="presParOf" srcId="{8ADBC3FE-4FFA-4138-A741-BD4F9E987D32}" destId="{0158DF34-0646-426E-8E0F-38E8D25B4BDB}" srcOrd="1" destOrd="0" presId="urn:microsoft.com/office/officeart/2018/2/layout/IconLabelList"/>
    <dgm:cxn modelId="{25E3F8FB-EDC0-4534-820D-667B4B109C4A}" type="presParOf" srcId="{8ADBC3FE-4FFA-4138-A741-BD4F9E987D32}" destId="{83F3C031-F290-4B53-8AF9-CEB50C1DC336}" srcOrd="2" destOrd="0" presId="urn:microsoft.com/office/officeart/2018/2/layout/IconLabelList"/>
    <dgm:cxn modelId="{FC3D0B6C-2CD4-4ADC-8065-9D841D873EC8}" type="presParOf" srcId="{11055966-FFD2-478C-8DB8-60167006331C}" destId="{E8FEE840-20BD-49E5-B16C-1448A411816E}" srcOrd="1" destOrd="0" presId="urn:microsoft.com/office/officeart/2018/2/layout/IconLabelList"/>
    <dgm:cxn modelId="{21E9743D-820F-4E11-AA36-44085FF6B025}" type="presParOf" srcId="{11055966-FFD2-478C-8DB8-60167006331C}" destId="{F8FA8207-CEBA-4718-9407-D6AD95FDD489}" srcOrd="2" destOrd="0" presId="urn:microsoft.com/office/officeart/2018/2/layout/IconLabelList"/>
    <dgm:cxn modelId="{3D8C114E-C56B-426A-810C-B2DEE346CFD4}" type="presParOf" srcId="{F8FA8207-CEBA-4718-9407-D6AD95FDD489}" destId="{49AF4928-78C4-4483-B716-92954E7E09CB}" srcOrd="0" destOrd="0" presId="urn:microsoft.com/office/officeart/2018/2/layout/IconLabelList"/>
    <dgm:cxn modelId="{1CBB1CFE-4BCB-475B-852A-E1B4B355DEA2}" type="presParOf" srcId="{F8FA8207-CEBA-4718-9407-D6AD95FDD489}" destId="{923564EA-EEF7-4655-9F42-C683CFE68668}" srcOrd="1" destOrd="0" presId="urn:microsoft.com/office/officeart/2018/2/layout/IconLabelList"/>
    <dgm:cxn modelId="{3FB9AE16-F39F-4073-A80B-770C6C6357DB}" type="presParOf" srcId="{F8FA8207-CEBA-4718-9407-D6AD95FDD489}" destId="{6F3A06DA-2A56-4C7C-A17A-71682A9775B5}" srcOrd="2" destOrd="0" presId="urn:microsoft.com/office/officeart/2018/2/layout/IconLabelList"/>
    <dgm:cxn modelId="{E2880CDC-8D59-46A2-8B89-200BBCE73690}" type="presParOf" srcId="{11055966-FFD2-478C-8DB8-60167006331C}" destId="{9E584C76-6390-476C-BF6C-FE64320E9DD8}" srcOrd="3" destOrd="0" presId="urn:microsoft.com/office/officeart/2018/2/layout/IconLabelList"/>
    <dgm:cxn modelId="{67D17C86-F40F-4A67-A110-8F717FA1F284}" type="presParOf" srcId="{11055966-FFD2-478C-8DB8-60167006331C}" destId="{51442C7F-5FC1-412E-BB7D-CA32B81C1ABD}" srcOrd="4" destOrd="0" presId="urn:microsoft.com/office/officeart/2018/2/layout/IconLabelList"/>
    <dgm:cxn modelId="{72E41B93-6833-4B2B-898F-F02B7BE619A9}" type="presParOf" srcId="{51442C7F-5FC1-412E-BB7D-CA32B81C1ABD}" destId="{DF0837DD-9AC2-47AF-9732-4EA572F3E567}" srcOrd="0" destOrd="0" presId="urn:microsoft.com/office/officeart/2018/2/layout/IconLabelList"/>
    <dgm:cxn modelId="{35F2B8F7-F422-484C-AEDC-806AB1C6FF1E}" type="presParOf" srcId="{51442C7F-5FC1-412E-BB7D-CA32B81C1ABD}" destId="{9CD1E74D-36CD-4DEB-9875-F717EE393730}" srcOrd="1" destOrd="0" presId="urn:microsoft.com/office/officeart/2018/2/layout/IconLabelList"/>
    <dgm:cxn modelId="{5DFB6B58-4112-4BE7-86F3-F9ADB03AC5EA}" type="presParOf" srcId="{51442C7F-5FC1-412E-BB7D-CA32B81C1ABD}" destId="{F323307C-D0EF-4BD5-AF11-8597BBB97150}" srcOrd="2" destOrd="0" presId="urn:microsoft.com/office/officeart/2018/2/layout/IconLabelList"/>
    <dgm:cxn modelId="{7DE0BC2F-1DB6-4675-BC3C-3DDFAED12387}" type="presParOf" srcId="{11055966-FFD2-478C-8DB8-60167006331C}" destId="{A36B0D8C-7711-4D37-946B-428260C5C208}" srcOrd="5" destOrd="0" presId="urn:microsoft.com/office/officeart/2018/2/layout/IconLabelList"/>
    <dgm:cxn modelId="{4DD9BBB5-7716-4DFD-888C-C8F84072652C}" type="presParOf" srcId="{11055966-FFD2-478C-8DB8-60167006331C}" destId="{90CBD1AC-59E8-4AC8-8D8E-713E2EDD64D7}" srcOrd="6" destOrd="0" presId="urn:microsoft.com/office/officeart/2018/2/layout/IconLabelList"/>
    <dgm:cxn modelId="{0D358D68-F4B0-4CD2-9194-F2F0C1688A78}" type="presParOf" srcId="{90CBD1AC-59E8-4AC8-8D8E-713E2EDD64D7}" destId="{98402537-823A-4B34-B752-40C6D5123881}" srcOrd="0" destOrd="0" presId="urn:microsoft.com/office/officeart/2018/2/layout/IconLabelList"/>
    <dgm:cxn modelId="{94572A5F-1D7B-48E4-99B1-80E939764FF3}" type="presParOf" srcId="{90CBD1AC-59E8-4AC8-8D8E-713E2EDD64D7}" destId="{A9B202F2-182C-4054-A3F3-19CD850B4635}" srcOrd="1" destOrd="0" presId="urn:microsoft.com/office/officeart/2018/2/layout/IconLabelList"/>
    <dgm:cxn modelId="{3B7A11B2-F19E-40CD-9461-5F67D3439100}" type="presParOf" srcId="{90CBD1AC-59E8-4AC8-8D8E-713E2EDD64D7}" destId="{CCA50A73-3E10-4750-9108-59C04E2E55B5}"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D86722-F111-A447-8BDF-B39F69286828}">
      <dsp:nvSpPr>
        <dsp:cNvPr id="0" name=""/>
        <dsp:cNvSpPr/>
      </dsp:nvSpPr>
      <dsp:spPr>
        <a:xfrm>
          <a:off x="3027" y="1232695"/>
          <a:ext cx="2161945" cy="137283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B96F03-5AC5-844D-B80C-306B152A0DBA}">
      <dsp:nvSpPr>
        <dsp:cNvPr id="0" name=""/>
        <dsp:cNvSpPr/>
      </dsp:nvSpPr>
      <dsp:spPr>
        <a:xfrm>
          <a:off x="243244" y="1460900"/>
          <a:ext cx="2161945" cy="137283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fr-FR" sz="2700" kern="1200"/>
            <a:t>Power point </a:t>
          </a:r>
          <a:endParaRPr lang="en-US" sz="2700" kern="1200"/>
        </a:p>
      </dsp:txBody>
      <dsp:txXfrm>
        <a:off x="283453" y="1501109"/>
        <a:ext cx="2081527" cy="1292417"/>
      </dsp:txXfrm>
    </dsp:sp>
    <dsp:sp modelId="{3C553562-85FF-DE4A-8B92-DC24A879164F}">
      <dsp:nvSpPr>
        <dsp:cNvPr id="0" name=""/>
        <dsp:cNvSpPr/>
      </dsp:nvSpPr>
      <dsp:spPr>
        <a:xfrm>
          <a:off x="2645405" y="1232695"/>
          <a:ext cx="2161945" cy="137283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25502D-74DB-B640-8661-85B6EDB9704F}">
      <dsp:nvSpPr>
        <dsp:cNvPr id="0" name=""/>
        <dsp:cNvSpPr/>
      </dsp:nvSpPr>
      <dsp:spPr>
        <a:xfrm>
          <a:off x="2885621" y="1460900"/>
          <a:ext cx="2161945" cy="137283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fr-FR" sz="2700" kern="1200"/>
            <a:t>Méthode pull et push </a:t>
          </a:r>
          <a:endParaRPr lang="en-US" sz="2700" kern="1200"/>
        </a:p>
      </dsp:txBody>
      <dsp:txXfrm>
        <a:off x="2925830" y="1501109"/>
        <a:ext cx="2081527" cy="1292417"/>
      </dsp:txXfrm>
    </dsp:sp>
    <dsp:sp modelId="{4B372DF1-C6A8-1D44-87EF-E6FCDD1B8636}">
      <dsp:nvSpPr>
        <dsp:cNvPr id="0" name=""/>
        <dsp:cNvSpPr/>
      </dsp:nvSpPr>
      <dsp:spPr>
        <a:xfrm>
          <a:off x="5287783" y="1232695"/>
          <a:ext cx="2161945" cy="137283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3FDD47-33B3-384D-9AC4-3F3809E2D930}">
      <dsp:nvSpPr>
        <dsp:cNvPr id="0" name=""/>
        <dsp:cNvSpPr/>
      </dsp:nvSpPr>
      <dsp:spPr>
        <a:xfrm>
          <a:off x="5527999" y="1460900"/>
          <a:ext cx="2161945" cy="137283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fr-FR" sz="2700" kern="1200"/>
            <a:t>Wakelet</a:t>
          </a:r>
          <a:endParaRPr lang="en-US" sz="2700" kern="1200"/>
        </a:p>
      </dsp:txBody>
      <dsp:txXfrm>
        <a:off x="5568208" y="1501109"/>
        <a:ext cx="2081527" cy="1292417"/>
      </dsp:txXfrm>
    </dsp:sp>
    <dsp:sp modelId="{23E97C9E-BB53-4145-B863-2F79700CF84C}">
      <dsp:nvSpPr>
        <dsp:cNvPr id="0" name=""/>
        <dsp:cNvSpPr/>
      </dsp:nvSpPr>
      <dsp:spPr>
        <a:xfrm>
          <a:off x="7930160" y="1232695"/>
          <a:ext cx="2161945" cy="137283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1E4B23-298E-8840-83CF-129D15D29FD1}">
      <dsp:nvSpPr>
        <dsp:cNvPr id="0" name=""/>
        <dsp:cNvSpPr/>
      </dsp:nvSpPr>
      <dsp:spPr>
        <a:xfrm>
          <a:off x="8170376" y="1460900"/>
          <a:ext cx="2161945" cy="137283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fr-FR" sz="2700" kern="1200" dirty="0"/>
            <a:t>Réseaux sociaux </a:t>
          </a:r>
          <a:endParaRPr lang="en-US" sz="2700" kern="1200" dirty="0"/>
        </a:p>
      </dsp:txBody>
      <dsp:txXfrm>
        <a:off x="8210585" y="1501109"/>
        <a:ext cx="2081527" cy="12924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DC17F4-044E-6049-88EF-23F1429F8278}">
      <dsp:nvSpPr>
        <dsp:cNvPr id="0" name=""/>
        <dsp:cNvSpPr/>
      </dsp:nvSpPr>
      <dsp:spPr>
        <a:xfrm>
          <a:off x="1261" y="393494"/>
          <a:ext cx="4428354" cy="28120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EEC6EF-FF1C-C34E-886F-1C7EAFD6C548}">
      <dsp:nvSpPr>
        <dsp:cNvPr id="0" name=""/>
        <dsp:cNvSpPr/>
      </dsp:nvSpPr>
      <dsp:spPr>
        <a:xfrm>
          <a:off x="493301" y="860931"/>
          <a:ext cx="4428354" cy="28120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FR" sz="2500" kern="1200"/>
            <a:t>Méthode push : fonction automatique de notification et de flux rss cela permet un flux continu de nouvelles données.</a:t>
          </a:r>
          <a:endParaRPr lang="en-US" sz="2500" kern="1200"/>
        </a:p>
      </dsp:txBody>
      <dsp:txXfrm>
        <a:off x="575662" y="943292"/>
        <a:ext cx="4263632" cy="2647282"/>
      </dsp:txXfrm>
    </dsp:sp>
    <dsp:sp modelId="{45473F63-A0E6-A74E-9EFA-FF2637A0A8F8}">
      <dsp:nvSpPr>
        <dsp:cNvPr id="0" name=""/>
        <dsp:cNvSpPr/>
      </dsp:nvSpPr>
      <dsp:spPr>
        <a:xfrm>
          <a:off x="5413694" y="393494"/>
          <a:ext cx="4428354" cy="28120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0F707C-DB66-4A44-8D09-9B6D434EFC9E}">
      <dsp:nvSpPr>
        <dsp:cNvPr id="0" name=""/>
        <dsp:cNvSpPr/>
      </dsp:nvSpPr>
      <dsp:spPr>
        <a:xfrm>
          <a:off x="5905734" y="860931"/>
          <a:ext cx="4428354" cy="28120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FR" sz="2500" kern="1200" dirty="0"/>
            <a:t>Méthode pull : c’est la démarche d’aller chercher ses informations par soit même cela permet de sélectionner des informations de qualité en direct. </a:t>
          </a:r>
          <a:endParaRPr lang="en-US" sz="2500" kern="1200" dirty="0"/>
        </a:p>
      </dsp:txBody>
      <dsp:txXfrm>
        <a:off x="5988095" y="943292"/>
        <a:ext cx="4263632" cy="26472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CAA69B-70C1-D544-B2D5-14815D810900}">
      <dsp:nvSpPr>
        <dsp:cNvPr id="0" name=""/>
        <dsp:cNvSpPr/>
      </dsp:nvSpPr>
      <dsp:spPr>
        <a:xfrm>
          <a:off x="1300" y="606705"/>
          <a:ext cx="4564704" cy="28985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023581-6618-874E-B80A-8981D869B6A8}">
      <dsp:nvSpPr>
        <dsp:cNvPr id="0" name=""/>
        <dsp:cNvSpPr/>
      </dsp:nvSpPr>
      <dsp:spPr>
        <a:xfrm>
          <a:off x="508489" y="1088535"/>
          <a:ext cx="4564704" cy="289858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fr-FR" sz="4900" kern="1200"/>
            <a:t>Google alertes</a:t>
          </a:r>
          <a:endParaRPr lang="en-US" sz="4900" kern="1200"/>
        </a:p>
      </dsp:txBody>
      <dsp:txXfrm>
        <a:off x="593386" y="1173432"/>
        <a:ext cx="4394910" cy="2728793"/>
      </dsp:txXfrm>
    </dsp:sp>
    <dsp:sp modelId="{2480DCB6-4859-224E-9372-E4147871B99B}">
      <dsp:nvSpPr>
        <dsp:cNvPr id="0" name=""/>
        <dsp:cNvSpPr/>
      </dsp:nvSpPr>
      <dsp:spPr>
        <a:xfrm>
          <a:off x="5580384" y="606705"/>
          <a:ext cx="4564704" cy="28985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33A470-80EE-B446-9F23-65B3B9E9AC76}">
      <dsp:nvSpPr>
        <dsp:cNvPr id="0" name=""/>
        <dsp:cNvSpPr/>
      </dsp:nvSpPr>
      <dsp:spPr>
        <a:xfrm>
          <a:off x="6087573" y="1088535"/>
          <a:ext cx="4564704" cy="289858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fr-FR" sz="4900" kern="1200" dirty="0"/>
            <a:t>Outils IA</a:t>
          </a:r>
        </a:p>
        <a:p>
          <a:pPr marL="0" lvl="0" indent="0" algn="ctr" defTabSz="2178050">
            <a:lnSpc>
              <a:spcPct val="90000"/>
            </a:lnSpc>
            <a:spcBef>
              <a:spcPct val="0"/>
            </a:spcBef>
            <a:spcAft>
              <a:spcPct val="35000"/>
            </a:spcAft>
            <a:buNone/>
          </a:pPr>
          <a:r>
            <a:rPr lang="en-US" sz="4900" kern="1200" dirty="0"/>
            <a:t>(sous reserve)</a:t>
          </a:r>
        </a:p>
      </dsp:txBody>
      <dsp:txXfrm>
        <a:off x="6172470" y="1173432"/>
        <a:ext cx="4394910" cy="27287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47F656-041E-4359-B325-E69175F4791D}">
      <dsp:nvSpPr>
        <dsp:cNvPr id="0" name=""/>
        <dsp:cNvSpPr/>
      </dsp:nvSpPr>
      <dsp:spPr>
        <a:xfrm>
          <a:off x="1257413" y="1077202"/>
          <a:ext cx="1308013" cy="13080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37D40F-A4DC-4385-AB6E-0A4CCC4B668C}">
      <dsp:nvSpPr>
        <dsp:cNvPr id="0" name=""/>
        <dsp:cNvSpPr/>
      </dsp:nvSpPr>
      <dsp:spPr>
        <a:xfrm>
          <a:off x="458071" y="2751625"/>
          <a:ext cx="2906697"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fr-FR" sz="1100" kern="1200"/>
            <a:t>Recherches personnelles </a:t>
          </a:r>
          <a:endParaRPr lang="en-US" sz="1100" kern="1200"/>
        </a:p>
      </dsp:txBody>
      <dsp:txXfrm>
        <a:off x="458071" y="2751625"/>
        <a:ext cx="2906697" cy="765000"/>
      </dsp:txXfrm>
    </dsp:sp>
    <dsp:sp modelId="{AC4FCF30-A88D-4665-BD47-15AB1D26C5A7}">
      <dsp:nvSpPr>
        <dsp:cNvPr id="0" name=""/>
        <dsp:cNvSpPr/>
      </dsp:nvSpPr>
      <dsp:spPr>
        <a:xfrm>
          <a:off x="4672782" y="1059466"/>
          <a:ext cx="1308013" cy="130801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CB6A26-AF7A-471E-86AA-EB74624494DC}">
      <dsp:nvSpPr>
        <dsp:cNvPr id="0" name=""/>
        <dsp:cNvSpPr/>
      </dsp:nvSpPr>
      <dsp:spPr>
        <a:xfrm>
          <a:off x="3873440" y="2889325"/>
          <a:ext cx="2906697"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fr-FR" sz="1100" kern="1200" dirty="0"/>
            <a:t>L’IA n’est pas du tout fiable sur mon sujet (observation) utilisation dans un but synthétique. </a:t>
          </a:r>
        </a:p>
        <a:p>
          <a:pPr marL="0" lvl="0" indent="0" algn="ctr" defTabSz="488950">
            <a:lnSpc>
              <a:spcPct val="100000"/>
            </a:lnSpc>
            <a:spcBef>
              <a:spcPct val="0"/>
            </a:spcBef>
            <a:spcAft>
              <a:spcPct val="35000"/>
            </a:spcAft>
            <a:buNone/>
          </a:pPr>
          <a:r>
            <a:rPr lang="fr-FR" sz="1100" kern="1200" dirty="0"/>
            <a:t>Sujet peu documenté</a:t>
          </a:r>
          <a:endParaRPr lang="en-US" sz="1100" kern="1200" dirty="0"/>
        </a:p>
      </dsp:txBody>
      <dsp:txXfrm>
        <a:off x="3873440" y="2889325"/>
        <a:ext cx="2906697" cy="765000"/>
      </dsp:txXfrm>
    </dsp:sp>
    <dsp:sp modelId="{ED32B13D-ABBA-4984-8BEC-7B53F1F801BD}">
      <dsp:nvSpPr>
        <dsp:cNvPr id="0" name=""/>
        <dsp:cNvSpPr/>
      </dsp:nvSpPr>
      <dsp:spPr>
        <a:xfrm>
          <a:off x="8088152" y="1077202"/>
          <a:ext cx="1308013" cy="1308013"/>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F1D1F5-85F7-49CE-9F27-0B71AAB6F970}">
      <dsp:nvSpPr>
        <dsp:cNvPr id="0" name=""/>
        <dsp:cNvSpPr/>
      </dsp:nvSpPr>
      <dsp:spPr>
        <a:xfrm>
          <a:off x="7288810" y="2751625"/>
          <a:ext cx="2906697"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fr-FR" sz="1100" kern="1200" dirty="0"/>
            <a:t>Sources provenant de mon mémoire de licence </a:t>
          </a:r>
        </a:p>
        <a:p>
          <a:pPr marL="0" lvl="0" indent="0" algn="ctr" defTabSz="488950">
            <a:lnSpc>
              <a:spcPct val="100000"/>
            </a:lnSpc>
            <a:spcBef>
              <a:spcPct val="0"/>
            </a:spcBef>
            <a:spcAft>
              <a:spcPct val="35000"/>
            </a:spcAft>
            <a:buNone/>
          </a:pPr>
          <a:r>
            <a:rPr lang="fr-FR" sz="1100" kern="1200" dirty="0"/>
            <a:t>(partie physique et instrumentation)</a:t>
          </a:r>
          <a:endParaRPr lang="en-US" sz="1100" kern="1200" dirty="0"/>
        </a:p>
      </dsp:txBody>
      <dsp:txXfrm>
        <a:off x="7288810" y="2751625"/>
        <a:ext cx="2906697" cy="765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4F9130-E59C-4E13-8FA2-10350BF28E7B}">
      <dsp:nvSpPr>
        <dsp:cNvPr id="0" name=""/>
        <dsp:cNvSpPr/>
      </dsp:nvSpPr>
      <dsp:spPr>
        <a:xfrm>
          <a:off x="649508" y="840122"/>
          <a:ext cx="1059006" cy="105900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F3C031-F290-4B53-8AF9-CEB50C1DC336}">
      <dsp:nvSpPr>
        <dsp:cNvPr id="0" name=""/>
        <dsp:cNvSpPr/>
      </dsp:nvSpPr>
      <dsp:spPr>
        <a:xfrm>
          <a:off x="2338" y="2336205"/>
          <a:ext cx="2353348" cy="141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fr-FR" sz="1100" kern="1200"/>
            <a:t>Souveraineté numérique de nos entreprises et états</a:t>
          </a:r>
          <a:endParaRPr lang="en-US" sz="1100" kern="1200"/>
        </a:p>
      </dsp:txBody>
      <dsp:txXfrm>
        <a:off x="2338" y="2336205"/>
        <a:ext cx="2353348" cy="1417500"/>
      </dsp:txXfrm>
    </dsp:sp>
    <dsp:sp modelId="{49AF4928-78C4-4483-B716-92954E7E09CB}">
      <dsp:nvSpPr>
        <dsp:cNvPr id="0" name=""/>
        <dsp:cNvSpPr/>
      </dsp:nvSpPr>
      <dsp:spPr>
        <a:xfrm>
          <a:off x="3414693" y="840122"/>
          <a:ext cx="1059006" cy="105900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3A06DA-2A56-4C7C-A17A-71682A9775B5}">
      <dsp:nvSpPr>
        <dsp:cNvPr id="0" name=""/>
        <dsp:cNvSpPr/>
      </dsp:nvSpPr>
      <dsp:spPr>
        <a:xfrm>
          <a:off x="2767522" y="2336205"/>
          <a:ext cx="2353348" cy="141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fr-FR" sz="1100" kern="1200"/>
            <a:t>Sécurité intérieur et extérieur (luttes contre les ingérences et l’espionnage)</a:t>
          </a:r>
          <a:endParaRPr lang="en-US" sz="1100" kern="1200" dirty="0"/>
        </a:p>
      </dsp:txBody>
      <dsp:txXfrm>
        <a:off x="2767522" y="2336205"/>
        <a:ext cx="2353348" cy="1417500"/>
      </dsp:txXfrm>
    </dsp:sp>
    <dsp:sp modelId="{DF0837DD-9AC2-47AF-9732-4EA572F3E567}">
      <dsp:nvSpPr>
        <dsp:cNvPr id="0" name=""/>
        <dsp:cNvSpPr/>
      </dsp:nvSpPr>
      <dsp:spPr>
        <a:xfrm>
          <a:off x="6179878" y="840122"/>
          <a:ext cx="1059006" cy="105900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23307C-D0EF-4BD5-AF11-8597BBB97150}">
      <dsp:nvSpPr>
        <dsp:cNvPr id="0" name=""/>
        <dsp:cNvSpPr/>
      </dsp:nvSpPr>
      <dsp:spPr>
        <a:xfrm>
          <a:off x="5532707" y="2336205"/>
          <a:ext cx="2353348" cy="141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fr-FR" sz="1100" kern="1200"/>
            <a:t>Permettre de développer des technologies « maison » </a:t>
          </a:r>
          <a:endParaRPr lang="en-US" sz="1100" kern="1200"/>
        </a:p>
      </dsp:txBody>
      <dsp:txXfrm>
        <a:off x="5532707" y="2336205"/>
        <a:ext cx="2353348" cy="1417500"/>
      </dsp:txXfrm>
    </dsp:sp>
    <dsp:sp modelId="{98402537-823A-4B34-B752-40C6D5123881}">
      <dsp:nvSpPr>
        <dsp:cNvPr id="0" name=""/>
        <dsp:cNvSpPr/>
      </dsp:nvSpPr>
      <dsp:spPr>
        <a:xfrm>
          <a:off x="8945063" y="840122"/>
          <a:ext cx="1059006" cy="105900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A50A73-3E10-4750-9108-59C04E2E55B5}">
      <dsp:nvSpPr>
        <dsp:cNvPr id="0" name=""/>
        <dsp:cNvSpPr/>
      </dsp:nvSpPr>
      <dsp:spPr>
        <a:xfrm>
          <a:off x="8297892" y="2336205"/>
          <a:ext cx="2353348" cy="141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fr-FR" sz="1100" b="1" i="0" kern="1200"/>
            <a:t>Comment les entreprises et les États peuvent-ils collaborer pour renforcer la souveraineté numérique tout en développant des technologies de pointe pour protéger les systèmes aérospatiaux contre ce nouveau type de menaces ?</a:t>
          </a:r>
          <a:endParaRPr lang="en-US" sz="1100" kern="1200"/>
        </a:p>
      </dsp:txBody>
      <dsp:txXfrm>
        <a:off x="8297892" y="2336205"/>
        <a:ext cx="2353348" cy="141750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3/19/25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‹N°›</a:t>
            </a:fld>
            <a:endParaRPr lang="en-US"/>
          </a:p>
        </p:txBody>
      </p:sp>
    </p:spTree>
    <p:extLst>
      <p:ext uri="{BB962C8B-B14F-4D97-AF65-F5344CB8AC3E}">
        <p14:creationId xmlns:p14="http://schemas.microsoft.com/office/powerpoint/2010/main" val="263312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3/19/25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‹N°›</a:t>
            </a:fld>
            <a:endParaRPr lang="en-US"/>
          </a:p>
        </p:txBody>
      </p:sp>
    </p:spTree>
    <p:extLst>
      <p:ext uri="{BB962C8B-B14F-4D97-AF65-F5344CB8AC3E}">
        <p14:creationId xmlns:p14="http://schemas.microsoft.com/office/powerpoint/2010/main" val="2433959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3/19/25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‹N°›</a:t>
            </a:fld>
            <a:endParaRPr lang="en-US"/>
          </a:p>
        </p:txBody>
      </p:sp>
    </p:spTree>
    <p:extLst>
      <p:ext uri="{BB962C8B-B14F-4D97-AF65-F5344CB8AC3E}">
        <p14:creationId xmlns:p14="http://schemas.microsoft.com/office/powerpoint/2010/main" val="3840970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3/19/25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a:t>
            </a:fld>
            <a:endParaRPr lang="en-US"/>
          </a:p>
        </p:txBody>
      </p:sp>
    </p:spTree>
    <p:extLst>
      <p:ext uri="{BB962C8B-B14F-4D97-AF65-F5344CB8AC3E}">
        <p14:creationId xmlns:p14="http://schemas.microsoft.com/office/powerpoint/2010/main" val="3073519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3/19/25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‹N°›</a:t>
            </a:fld>
            <a:endParaRPr lang="en-US"/>
          </a:p>
        </p:txBody>
      </p:sp>
    </p:spTree>
    <p:extLst>
      <p:ext uri="{BB962C8B-B14F-4D97-AF65-F5344CB8AC3E}">
        <p14:creationId xmlns:p14="http://schemas.microsoft.com/office/powerpoint/2010/main" val="3193192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3/19/25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a:t>
            </a:fld>
            <a:endParaRPr lang="en-US"/>
          </a:p>
        </p:txBody>
      </p:sp>
    </p:spTree>
    <p:extLst>
      <p:ext uri="{BB962C8B-B14F-4D97-AF65-F5344CB8AC3E}">
        <p14:creationId xmlns:p14="http://schemas.microsoft.com/office/powerpoint/2010/main" val="3159317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3/19/25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‹N°›</a:t>
            </a:fld>
            <a:endParaRPr lang="en-US"/>
          </a:p>
        </p:txBody>
      </p:sp>
    </p:spTree>
    <p:extLst>
      <p:ext uri="{BB962C8B-B14F-4D97-AF65-F5344CB8AC3E}">
        <p14:creationId xmlns:p14="http://schemas.microsoft.com/office/powerpoint/2010/main" val="3716717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3/19/25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‹N°›</a:t>
            </a:fld>
            <a:endParaRPr lang="en-US"/>
          </a:p>
        </p:txBody>
      </p:sp>
    </p:spTree>
    <p:extLst>
      <p:ext uri="{BB962C8B-B14F-4D97-AF65-F5344CB8AC3E}">
        <p14:creationId xmlns:p14="http://schemas.microsoft.com/office/powerpoint/2010/main" val="1385941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3/19/25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‹N°›</a:t>
            </a:fld>
            <a:endParaRPr lang="en-US"/>
          </a:p>
        </p:txBody>
      </p:sp>
    </p:spTree>
    <p:extLst>
      <p:ext uri="{BB962C8B-B14F-4D97-AF65-F5344CB8AC3E}">
        <p14:creationId xmlns:p14="http://schemas.microsoft.com/office/powerpoint/2010/main" val="4280525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3/19/25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‹N°›</a:t>
            </a:fld>
            <a:endParaRPr lang="en-US"/>
          </a:p>
        </p:txBody>
      </p:sp>
    </p:spTree>
    <p:extLst>
      <p:ext uri="{BB962C8B-B14F-4D97-AF65-F5344CB8AC3E}">
        <p14:creationId xmlns:p14="http://schemas.microsoft.com/office/powerpoint/2010/main" val="2709829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3/19/25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‹N°›</a:t>
            </a:fld>
            <a:endParaRPr lang="en-US"/>
          </a:p>
        </p:txBody>
      </p:sp>
    </p:spTree>
    <p:extLst>
      <p:ext uri="{BB962C8B-B14F-4D97-AF65-F5344CB8AC3E}">
        <p14:creationId xmlns:p14="http://schemas.microsoft.com/office/powerpoint/2010/main" val="576286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3/19/25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‹N°›</a:t>
            </a:fld>
            <a:endParaRPr lang="en-US"/>
          </a:p>
        </p:txBody>
      </p:sp>
    </p:spTree>
    <p:extLst>
      <p:ext uri="{BB962C8B-B14F-4D97-AF65-F5344CB8AC3E}">
        <p14:creationId xmlns:p14="http://schemas.microsoft.com/office/powerpoint/2010/main" val="130076727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4" r:id="rId10"/>
    <p:sldLayoutId id="2147483693"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s://www.rohde-schwarz.com/fr/produits/cybersecurite_232484.html" TargetMode="External"/><Relationship Id="rId3" Type="http://schemas.openxmlformats.org/officeDocument/2006/relationships/image" Target="../media/image12.png"/><Relationship Id="rId7" Type="http://schemas.openxmlformats.org/officeDocument/2006/relationships/hyperlink" Target="https://www.officinastellare.com/" TargetMode="Externa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hyperlink" Target="https://www.astelco.com/" TargetMode="Externa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B65F7F7-2FCE-8F01-53DE-15C39342B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E3CAE76-000D-7ECE-9E09-3CA904CD6EDC}"/>
              </a:ext>
            </a:extLst>
          </p:cNvPr>
          <p:cNvSpPr>
            <a:spLocks noGrp="1"/>
          </p:cNvSpPr>
          <p:nvPr>
            <p:ph type="ctrTitle"/>
          </p:nvPr>
        </p:nvSpPr>
        <p:spPr>
          <a:xfrm>
            <a:off x="1731821" y="501345"/>
            <a:ext cx="8728364" cy="689279"/>
          </a:xfrm>
        </p:spPr>
        <p:txBody>
          <a:bodyPr>
            <a:normAutofit/>
          </a:bodyPr>
          <a:lstStyle/>
          <a:p>
            <a:r>
              <a:rPr lang="fr-FR" sz="3600"/>
              <a:t>Veille technologique</a:t>
            </a:r>
          </a:p>
        </p:txBody>
      </p:sp>
      <p:sp>
        <p:nvSpPr>
          <p:cNvPr id="3" name="Sous-titre 2">
            <a:extLst>
              <a:ext uri="{FF2B5EF4-FFF2-40B4-BE49-F238E27FC236}">
                <a16:creationId xmlns:a16="http://schemas.microsoft.com/office/drawing/2014/main" id="{D46B982C-D82F-50ED-E9DC-6956E113A5C3}"/>
              </a:ext>
            </a:extLst>
          </p:cNvPr>
          <p:cNvSpPr>
            <a:spLocks noGrp="1"/>
          </p:cNvSpPr>
          <p:nvPr>
            <p:ph type="subTitle" idx="1"/>
          </p:nvPr>
        </p:nvSpPr>
        <p:spPr>
          <a:xfrm>
            <a:off x="1731821" y="1212692"/>
            <a:ext cx="8728363" cy="418780"/>
          </a:xfrm>
        </p:spPr>
        <p:txBody>
          <a:bodyPr>
            <a:normAutofit/>
          </a:bodyPr>
          <a:lstStyle/>
          <a:p>
            <a:r>
              <a:rPr lang="fr-FR" dirty="0"/>
              <a:t>Les enjeux de la cybersécurité dans le domaine de l’</a:t>
            </a:r>
            <a:r>
              <a:rPr lang="fr-FR" dirty="0" err="1"/>
              <a:t>aerospatial</a:t>
            </a:r>
            <a:endParaRPr lang="fr-FR" dirty="0"/>
          </a:p>
        </p:txBody>
      </p:sp>
      <p:pic>
        <p:nvPicPr>
          <p:cNvPr id="16" name="Vidéo 15" descr="Pièces de machine 3D">
            <a:extLst>
              <a:ext uri="{FF2B5EF4-FFF2-40B4-BE49-F238E27FC236}">
                <a16:creationId xmlns:a16="http://schemas.microsoft.com/office/drawing/2014/main" id="{5567280C-9C1E-6262-2F87-51BE7DB4155B}"/>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1" b="258"/>
          <a:stretch/>
        </p:blipFill>
        <p:spPr>
          <a:xfrm>
            <a:off x="2021445" y="1782115"/>
            <a:ext cx="8149109" cy="4572000"/>
          </a:xfrm>
          <a:prstGeom prst="rect">
            <a:avLst/>
          </a:prstGeom>
        </p:spPr>
      </p:pic>
    </p:spTree>
    <p:extLst>
      <p:ext uri="{BB962C8B-B14F-4D97-AF65-F5344CB8AC3E}">
        <p14:creationId xmlns:p14="http://schemas.microsoft.com/office/powerpoint/2010/main" val="110336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mute="1">
                <p:cTn id="12" repeatCount="indefinite" fill="hold" display="0">
                  <p:stCondLst>
                    <p:cond delay="indefinite"/>
                  </p:stCondLst>
                </p:cTn>
                <p:tgtEl>
                  <p:spTgt spid="1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49D462-C08E-2116-BA01-6A183F266CD3}"/>
              </a:ext>
            </a:extLst>
          </p:cNvPr>
          <p:cNvSpPr>
            <a:spLocks noGrp="1"/>
          </p:cNvSpPr>
          <p:nvPr>
            <p:ph type="title"/>
          </p:nvPr>
        </p:nvSpPr>
        <p:spPr/>
        <p:txBody>
          <a:bodyPr/>
          <a:lstStyle/>
          <a:p>
            <a:r>
              <a:rPr lang="fr-FR" dirty="0"/>
              <a:t>Conclusion </a:t>
            </a:r>
          </a:p>
        </p:txBody>
      </p:sp>
      <p:graphicFrame>
        <p:nvGraphicFramePr>
          <p:cNvPr id="5" name="Espace réservé du contenu 2">
            <a:extLst>
              <a:ext uri="{FF2B5EF4-FFF2-40B4-BE49-F238E27FC236}">
                <a16:creationId xmlns:a16="http://schemas.microsoft.com/office/drawing/2014/main" id="{2F375365-1BED-553F-D872-B427BBFEA3DB}"/>
              </a:ext>
            </a:extLst>
          </p:cNvPr>
          <p:cNvGraphicFramePr>
            <a:graphicFrameLocks noGrp="1"/>
          </p:cNvGraphicFramePr>
          <p:nvPr>
            <p:ph idx="1"/>
            <p:extLst>
              <p:ext uri="{D42A27DB-BD31-4B8C-83A1-F6EECF244321}">
                <p14:modId xmlns:p14="http://schemas.microsoft.com/office/powerpoint/2010/main" val="2059329569"/>
              </p:ext>
            </p:extLst>
          </p:nvPr>
        </p:nvGraphicFramePr>
        <p:xfrm>
          <a:off x="612647" y="1715532"/>
          <a:ext cx="10653579" cy="4593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22430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A22726-DA03-BCB0-F12E-98258FB7E5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E8DECB8-B13D-6400-AAC1-26A0337373F5}"/>
              </a:ext>
            </a:extLst>
          </p:cNvPr>
          <p:cNvSpPr>
            <a:spLocks noGrp="1"/>
          </p:cNvSpPr>
          <p:nvPr>
            <p:ph type="title"/>
          </p:nvPr>
        </p:nvSpPr>
        <p:spPr>
          <a:xfrm>
            <a:off x="1524000" y="548640"/>
            <a:ext cx="9160475" cy="1132258"/>
          </a:xfrm>
        </p:spPr>
        <p:txBody>
          <a:bodyPr anchor="ctr">
            <a:normAutofit/>
          </a:bodyPr>
          <a:lstStyle/>
          <a:p>
            <a:pPr algn="ctr"/>
            <a:r>
              <a:rPr lang="fr-FR"/>
              <a:t>Outils utilisées</a:t>
            </a:r>
          </a:p>
        </p:txBody>
      </p:sp>
      <p:graphicFrame>
        <p:nvGraphicFramePr>
          <p:cNvPr id="12" name="Espace réservé du contenu 2">
            <a:extLst>
              <a:ext uri="{FF2B5EF4-FFF2-40B4-BE49-F238E27FC236}">
                <a16:creationId xmlns:a16="http://schemas.microsoft.com/office/drawing/2014/main" id="{7595D249-1CE1-90D2-2C60-9EA69E19F52F}"/>
              </a:ext>
            </a:extLst>
          </p:cNvPr>
          <p:cNvGraphicFramePr>
            <a:graphicFrameLocks noGrp="1"/>
          </p:cNvGraphicFramePr>
          <p:nvPr>
            <p:ph idx="1"/>
            <p:extLst>
              <p:ext uri="{D42A27DB-BD31-4B8C-83A1-F6EECF244321}">
                <p14:modId xmlns:p14="http://schemas.microsoft.com/office/powerpoint/2010/main" val="2532849255"/>
              </p:ext>
            </p:extLst>
          </p:nvPr>
        </p:nvGraphicFramePr>
        <p:xfrm>
          <a:off x="930876" y="2037806"/>
          <a:ext cx="10335350" cy="40664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74294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1A22726-DA03-BCB0-F12E-98258FB7E5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909BE92-7AC9-8871-F553-0261983EE6F1}"/>
              </a:ext>
            </a:extLst>
          </p:cNvPr>
          <p:cNvSpPr>
            <a:spLocks noGrp="1"/>
          </p:cNvSpPr>
          <p:nvPr>
            <p:ph type="title"/>
          </p:nvPr>
        </p:nvSpPr>
        <p:spPr>
          <a:xfrm>
            <a:off x="1524000" y="548640"/>
            <a:ext cx="9160475" cy="1132258"/>
          </a:xfrm>
        </p:spPr>
        <p:txBody>
          <a:bodyPr anchor="ctr">
            <a:normAutofit/>
          </a:bodyPr>
          <a:lstStyle/>
          <a:p>
            <a:pPr algn="ctr"/>
            <a:r>
              <a:rPr lang="fr-FR"/>
              <a:t>Méthode push et méthode pull</a:t>
            </a:r>
          </a:p>
        </p:txBody>
      </p:sp>
      <p:graphicFrame>
        <p:nvGraphicFramePr>
          <p:cNvPr id="11" name="Espace réservé du contenu 2">
            <a:extLst>
              <a:ext uri="{FF2B5EF4-FFF2-40B4-BE49-F238E27FC236}">
                <a16:creationId xmlns:a16="http://schemas.microsoft.com/office/drawing/2014/main" id="{78F91D65-22BD-635B-D76F-5C66BC6DF740}"/>
              </a:ext>
            </a:extLst>
          </p:cNvPr>
          <p:cNvGraphicFramePr>
            <a:graphicFrameLocks noGrp="1"/>
          </p:cNvGraphicFramePr>
          <p:nvPr>
            <p:ph idx="1"/>
            <p:extLst>
              <p:ext uri="{D42A27DB-BD31-4B8C-83A1-F6EECF244321}">
                <p14:modId xmlns:p14="http://schemas.microsoft.com/office/powerpoint/2010/main" val="2046250442"/>
              </p:ext>
            </p:extLst>
          </p:nvPr>
        </p:nvGraphicFramePr>
        <p:xfrm>
          <a:off x="930876" y="2037806"/>
          <a:ext cx="10335350" cy="40664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5124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8E9378-415B-C037-E6C4-2A3A5F81CCD9}"/>
              </a:ext>
            </a:extLst>
          </p:cNvPr>
          <p:cNvSpPr>
            <a:spLocks noGrp="1"/>
          </p:cNvSpPr>
          <p:nvPr>
            <p:ph type="title"/>
          </p:nvPr>
        </p:nvSpPr>
        <p:spPr/>
        <p:txBody>
          <a:bodyPr/>
          <a:lstStyle/>
          <a:p>
            <a:r>
              <a:rPr lang="fr-FR" dirty="0"/>
              <a:t>Outils push</a:t>
            </a:r>
          </a:p>
        </p:txBody>
      </p:sp>
      <p:graphicFrame>
        <p:nvGraphicFramePr>
          <p:cNvPr id="5" name="Espace réservé du contenu 2">
            <a:extLst>
              <a:ext uri="{FF2B5EF4-FFF2-40B4-BE49-F238E27FC236}">
                <a16:creationId xmlns:a16="http://schemas.microsoft.com/office/drawing/2014/main" id="{1F1CECF3-F2BB-93D6-1C92-156E4476B586}"/>
              </a:ext>
            </a:extLst>
          </p:cNvPr>
          <p:cNvGraphicFramePr>
            <a:graphicFrameLocks noGrp="1"/>
          </p:cNvGraphicFramePr>
          <p:nvPr>
            <p:ph idx="1"/>
            <p:extLst>
              <p:ext uri="{D42A27DB-BD31-4B8C-83A1-F6EECF244321}">
                <p14:modId xmlns:p14="http://schemas.microsoft.com/office/powerpoint/2010/main" val="104983722"/>
              </p:ext>
            </p:extLst>
          </p:nvPr>
        </p:nvGraphicFramePr>
        <p:xfrm>
          <a:off x="612647" y="1715532"/>
          <a:ext cx="10653579" cy="4593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98844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79F6D0-D9CB-CA53-E863-83558E217959}"/>
              </a:ext>
            </a:extLst>
          </p:cNvPr>
          <p:cNvSpPr>
            <a:spLocks noGrp="1"/>
          </p:cNvSpPr>
          <p:nvPr>
            <p:ph type="title"/>
          </p:nvPr>
        </p:nvSpPr>
        <p:spPr/>
        <p:txBody>
          <a:bodyPr/>
          <a:lstStyle/>
          <a:p>
            <a:r>
              <a:rPr lang="fr-FR"/>
              <a:t>Outils pull</a:t>
            </a:r>
            <a:endParaRPr lang="fr-FR" dirty="0"/>
          </a:p>
        </p:txBody>
      </p:sp>
      <p:graphicFrame>
        <p:nvGraphicFramePr>
          <p:cNvPr id="5" name="Espace réservé du contenu 2">
            <a:extLst>
              <a:ext uri="{FF2B5EF4-FFF2-40B4-BE49-F238E27FC236}">
                <a16:creationId xmlns:a16="http://schemas.microsoft.com/office/drawing/2014/main" id="{D78E6A88-7046-01E4-51E6-31BAF13C9BC7}"/>
              </a:ext>
            </a:extLst>
          </p:cNvPr>
          <p:cNvGraphicFramePr>
            <a:graphicFrameLocks noGrp="1"/>
          </p:cNvGraphicFramePr>
          <p:nvPr>
            <p:ph idx="1"/>
            <p:extLst>
              <p:ext uri="{D42A27DB-BD31-4B8C-83A1-F6EECF244321}">
                <p14:modId xmlns:p14="http://schemas.microsoft.com/office/powerpoint/2010/main" val="996806771"/>
              </p:ext>
            </p:extLst>
          </p:nvPr>
        </p:nvGraphicFramePr>
        <p:xfrm>
          <a:off x="612647" y="1715532"/>
          <a:ext cx="10653579" cy="4593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Interdiction 5">
            <a:extLst>
              <a:ext uri="{FF2B5EF4-FFF2-40B4-BE49-F238E27FC236}">
                <a16:creationId xmlns:a16="http://schemas.microsoft.com/office/drawing/2014/main" id="{08B5C721-8AA0-7766-FC08-53E7A69AF397}"/>
              </a:ext>
            </a:extLst>
          </p:cNvPr>
          <p:cNvSpPr/>
          <p:nvPr/>
        </p:nvSpPr>
        <p:spPr>
          <a:xfrm>
            <a:off x="4843463" y="2326719"/>
            <a:ext cx="2174679" cy="2204561"/>
          </a:xfrm>
          <a:prstGeom prst="noSmoking">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449390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91A815-CB55-DE0D-F6EC-FB91C10B425E}"/>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FA8821BF-B96C-A2E3-8510-AC4BDBC2C366}"/>
              </a:ext>
            </a:extLst>
          </p:cNvPr>
          <p:cNvPicPr>
            <a:picLocks noGrp="1" noChangeAspect="1"/>
          </p:cNvPicPr>
          <p:nvPr>
            <p:ph idx="1"/>
          </p:nvPr>
        </p:nvPicPr>
        <p:blipFill>
          <a:blip r:embed="rId2"/>
          <a:stretch>
            <a:fillRect/>
          </a:stretch>
        </p:blipFill>
        <p:spPr>
          <a:xfrm>
            <a:off x="617623" y="548640"/>
            <a:ext cx="10644017" cy="5760085"/>
          </a:xfrm>
          <a:prstGeom prst="rect">
            <a:avLst/>
          </a:prstGeom>
        </p:spPr>
      </p:pic>
    </p:spTree>
    <p:extLst>
      <p:ext uri="{BB962C8B-B14F-4D97-AF65-F5344CB8AC3E}">
        <p14:creationId xmlns:p14="http://schemas.microsoft.com/office/powerpoint/2010/main" val="3013401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961259D-605E-E200-FF9F-7C8C71D7C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Une ville affichée numériquement avec des numéros">
            <a:extLst>
              <a:ext uri="{FF2B5EF4-FFF2-40B4-BE49-F238E27FC236}">
                <a16:creationId xmlns:a16="http://schemas.microsoft.com/office/drawing/2014/main" id="{82DAE832-3EE1-9444-02B5-8BFEDB94A050}"/>
              </a:ext>
            </a:extLst>
          </p:cNvPr>
          <p:cNvPicPr>
            <a:picLocks noChangeAspect="1"/>
          </p:cNvPicPr>
          <p:nvPr/>
        </p:nvPicPr>
        <p:blipFill>
          <a:blip r:embed="rId2"/>
          <a:srcRect l="19901" r="42822" b="-1"/>
          <a:stretch/>
        </p:blipFill>
        <p:spPr>
          <a:xfrm>
            <a:off x="7345680" y="10"/>
            <a:ext cx="4846320" cy="6857990"/>
          </a:xfrm>
          <a:prstGeom prst="rect">
            <a:avLst/>
          </a:prstGeom>
        </p:spPr>
      </p:pic>
      <p:sp>
        <p:nvSpPr>
          <p:cNvPr id="2" name="Titre 1">
            <a:extLst>
              <a:ext uri="{FF2B5EF4-FFF2-40B4-BE49-F238E27FC236}">
                <a16:creationId xmlns:a16="http://schemas.microsoft.com/office/drawing/2014/main" id="{EAC3D05F-0C6D-8B37-87FE-DDFB97CB0010}"/>
              </a:ext>
            </a:extLst>
          </p:cNvPr>
          <p:cNvSpPr>
            <a:spLocks noGrp="1"/>
          </p:cNvSpPr>
          <p:nvPr>
            <p:ph type="title"/>
          </p:nvPr>
        </p:nvSpPr>
        <p:spPr>
          <a:xfrm>
            <a:off x="612648" y="600075"/>
            <a:ext cx="6035040" cy="1529932"/>
          </a:xfrm>
        </p:spPr>
        <p:txBody>
          <a:bodyPr anchor="b">
            <a:normAutofit/>
          </a:bodyPr>
          <a:lstStyle/>
          <a:p>
            <a:r>
              <a:rPr lang="fr-FR" dirty="0"/>
              <a:t>Cybersécurité : de quoi parle ton exactement?</a:t>
            </a:r>
          </a:p>
        </p:txBody>
      </p:sp>
      <p:sp>
        <p:nvSpPr>
          <p:cNvPr id="3" name="Espace réservé du contenu 2">
            <a:extLst>
              <a:ext uri="{FF2B5EF4-FFF2-40B4-BE49-F238E27FC236}">
                <a16:creationId xmlns:a16="http://schemas.microsoft.com/office/drawing/2014/main" id="{8F34FA1B-ED6D-E9D0-A8DD-F8F48AAA032F}"/>
              </a:ext>
            </a:extLst>
          </p:cNvPr>
          <p:cNvSpPr>
            <a:spLocks noGrp="1"/>
          </p:cNvSpPr>
          <p:nvPr>
            <p:ph idx="1"/>
          </p:nvPr>
        </p:nvSpPr>
        <p:spPr>
          <a:xfrm>
            <a:off x="612648" y="2212848"/>
            <a:ext cx="6035040" cy="4096512"/>
          </a:xfrm>
        </p:spPr>
        <p:txBody>
          <a:bodyPr>
            <a:normAutofit/>
          </a:bodyPr>
          <a:lstStyle/>
          <a:p>
            <a:r>
              <a:rPr lang="fr-FR" sz="1800"/>
              <a:t>La cybersécurité concerne la protection des systèmes informatiques, des réseaux et des données des États et des entreprises contre les attaques numériques, garantissant ainsi la confidentialité, l'intégrité et la disponibilité des informations.</a:t>
            </a:r>
          </a:p>
          <a:p>
            <a:endParaRPr lang="fr-FR" sz="1800"/>
          </a:p>
        </p:txBody>
      </p:sp>
    </p:spTree>
    <p:extLst>
      <p:ext uri="{BB962C8B-B14F-4D97-AF65-F5344CB8AC3E}">
        <p14:creationId xmlns:p14="http://schemas.microsoft.com/office/powerpoint/2010/main" val="3747571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521881-0092-6524-59A2-11DBA7600CFE}"/>
              </a:ext>
            </a:extLst>
          </p:cNvPr>
          <p:cNvSpPr>
            <a:spLocks noGrp="1"/>
          </p:cNvSpPr>
          <p:nvPr>
            <p:ph type="title"/>
          </p:nvPr>
        </p:nvSpPr>
        <p:spPr/>
        <p:txBody>
          <a:bodyPr/>
          <a:lstStyle/>
          <a:p>
            <a:r>
              <a:rPr lang="fr-FR" dirty="0"/>
              <a:t>Souveraineté numérique, les enjeux contemporains  </a:t>
            </a:r>
          </a:p>
        </p:txBody>
      </p:sp>
      <p:sp>
        <p:nvSpPr>
          <p:cNvPr id="3" name="Espace réservé du contenu 2">
            <a:extLst>
              <a:ext uri="{FF2B5EF4-FFF2-40B4-BE49-F238E27FC236}">
                <a16:creationId xmlns:a16="http://schemas.microsoft.com/office/drawing/2014/main" id="{3351A1F1-0AA3-F240-4C39-04DD611DEFB1}"/>
              </a:ext>
            </a:extLst>
          </p:cNvPr>
          <p:cNvSpPr>
            <a:spLocks noGrp="1"/>
          </p:cNvSpPr>
          <p:nvPr>
            <p:ph idx="1"/>
          </p:nvPr>
        </p:nvSpPr>
        <p:spPr>
          <a:xfrm>
            <a:off x="612647" y="1715532"/>
            <a:ext cx="11164160" cy="4119211"/>
          </a:xfrm>
        </p:spPr>
        <p:txBody>
          <a:bodyPr/>
          <a:lstStyle/>
          <a:p>
            <a:r>
              <a:rPr lang="fr-FR" dirty="0"/>
              <a:t>Souveraineté numérique : </a:t>
            </a:r>
          </a:p>
        </p:txBody>
      </p:sp>
      <p:pic>
        <p:nvPicPr>
          <p:cNvPr id="4" name="Image 3">
            <a:extLst>
              <a:ext uri="{FF2B5EF4-FFF2-40B4-BE49-F238E27FC236}">
                <a16:creationId xmlns:a16="http://schemas.microsoft.com/office/drawing/2014/main" id="{523F06DF-7BB0-BA71-03C4-07C51B3A83DA}"/>
              </a:ext>
            </a:extLst>
          </p:cNvPr>
          <p:cNvPicPr>
            <a:picLocks noChangeAspect="1"/>
          </p:cNvPicPr>
          <p:nvPr/>
        </p:nvPicPr>
        <p:blipFill>
          <a:blip r:embed="rId2"/>
          <a:stretch>
            <a:fillRect/>
          </a:stretch>
        </p:blipFill>
        <p:spPr>
          <a:xfrm>
            <a:off x="612647" y="2245161"/>
            <a:ext cx="11164160" cy="3400896"/>
          </a:xfrm>
          <a:prstGeom prst="rect">
            <a:avLst/>
          </a:prstGeom>
        </p:spPr>
      </p:pic>
    </p:spTree>
    <p:extLst>
      <p:ext uri="{BB962C8B-B14F-4D97-AF65-F5344CB8AC3E}">
        <p14:creationId xmlns:p14="http://schemas.microsoft.com/office/powerpoint/2010/main" val="1358329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8" name="Rectangle 1087">
            <a:extLst>
              <a:ext uri="{FF2B5EF4-FFF2-40B4-BE49-F238E27FC236}">
                <a16:creationId xmlns:a16="http://schemas.microsoft.com/office/drawing/2014/main" id="{3211B9EE-E499-E2B4-6114-88F8C216A7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STELCO Systems - professional telescopes, instruments and accessories">
            <a:extLst>
              <a:ext uri="{FF2B5EF4-FFF2-40B4-BE49-F238E27FC236}">
                <a16:creationId xmlns:a16="http://schemas.microsoft.com/office/drawing/2014/main" id="{41EC5AD0-7DD0-D455-1A25-3BD43D9128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661" r="25699" b="-2"/>
          <a:stretch/>
        </p:blipFill>
        <p:spPr bwMode="auto">
          <a:xfrm>
            <a:off x="727382" y="1843232"/>
            <a:ext cx="2401153" cy="21962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Officina Stellare awarded a new contract by Photo-Sonics for newgen ...">
            <a:extLst>
              <a:ext uri="{FF2B5EF4-FFF2-40B4-BE49-F238E27FC236}">
                <a16:creationId xmlns:a16="http://schemas.microsoft.com/office/drawing/2014/main" id="{0928777A-2FDA-53CE-72D7-1EB357D1CA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583" r="2" b="2"/>
          <a:stretch/>
        </p:blipFill>
        <p:spPr bwMode="auto">
          <a:xfrm>
            <a:off x="3182652" y="1843233"/>
            <a:ext cx="2401153" cy="21950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n on Amateur Radio / Ham Radio. N5JGA Mobile, Alabama USA">
            <a:extLst>
              <a:ext uri="{FF2B5EF4-FFF2-40B4-BE49-F238E27FC236}">
                <a16:creationId xmlns:a16="http://schemas.microsoft.com/office/drawing/2014/main" id="{753297D9-AD61-9CFB-170C-FA99F10AE5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5738" r="-4" b="7889"/>
          <a:stretch/>
        </p:blipFill>
        <p:spPr bwMode="auto">
          <a:xfrm>
            <a:off x="727384" y="4095952"/>
            <a:ext cx="2401149" cy="22134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ohde &amp; Schwarz ZVA24 Vector Network Analyzer with ZVAX24 VNA Extension ...">
            <a:extLst>
              <a:ext uri="{FF2B5EF4-FFF2-40B4-BE49-F238E27FC236}">
                <a16:creationId xmlns:a16="http://schemas.microsoft.com/office/drawing/2014/main" id="{6C656248-BBF2-3E71-E04C-C03284C5C2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790" r="7848"/>
          <a:stretch/>
        </p:blipFill>
        <p:spPr bwMode="auto">
          <a:xfrm>
            <a:off x="3182651" y="4095952"/>
            <a:ext cx="2401154" cy="2213408"/>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68DD8BA2-ED12-3FC1-DAC8-FB2230C4FB11}"/>
              </a:ext>
            </a:extLst>
          </p:cNvPr>
          <p:cNvSpPr>
            <a:spLocks noGrp="1"/>
          </p:cNvSpPr>
          <p:nvPr>
            <p:ph type="title"/>
          </p:nvPr>
        </p:nvSpPr>
        <p:spPr>
          <a:xfrm>
            <a:off x="612648" y="548640"/>
            <a:ext cx="10872216" cy="1132258"/>
          </a:xfrm>
        </p:spPr>
        <p:txBody>
          <a:bodyPr anchor="t">
            <a:normAutofit/>
          </a:bodyPr>
          <a:lstStyle/>
          <a:p>
            <a:r>
              <a:rPr lang="fr-FR"/>
              <a:t>Aerospatiale et ses communications </a:t>
            </a:r>
            <a:endParaRPr lang="fr-FR" dirty="0"/>
          </a:p>
        </p:txBody>
      </p:sp>
      <p:sp>
        <p:nvSpPr>
          <p:cNvPr id="1087" name="Espace réservé du contenu 2">
            <a:extLst>
              <a:ext uri="{FF2B5EF4-FFF2-40B4-BE49-F238E27FC236}">
                <a16:creationId xmlns:a16="http://schemas.microsoft.com/office/drawing/2014/main" id="{5170D226-D5D1-19DF-7E54-9928A3947A92}"/>
              </a:ext>
            </a:extLst>
          </p:cNvPr>
          <p:cNvSpPr>
            <a:spLocks noGrp="1"/>
          </p:cNvSpPr>
          <p:nvPr>
            <p:ph idx="1"/>
          </p:nvPr>
        </p:nvSpPr>
        <p:spPr>
          <a:xfrm>
            <a:off x="6096000" y="1773936"/>
            <a:ext cx="5388864" cy="4535424"/>
          </a:xfrm>
        </p:spPr>
        <p:txBody>
          <a:bodyPr>
            <a:normAutofit/>
          </a:bodyPr>
          <a:lstStyle/>
          <a:p>
            <a:pPr marL="0" indent="0" rtl="0" eaLnBrk="1" latinLnBrk="0" hangingPunct="1">
              <a:lnSpc>
                <a:spcPct val="110000"/>
              </a:lnSpc>
              <a:spcBef>
                <a:spcPts val="1000"/>
              </a:spcBef>
              <a:spcAft>
                <a:spcPts val="1800"/>
              </a:spcAft>
              <a:buFont typeface="Arial" panose="020B0604020202020204" pitchFamily="34" charset="0"/>
              <a:buChar char="•"/>
            </a:pPr>
            <a:r>
              <a:rPr lang="fr-FR" sz="1700" dirty="0">
                <a:effectLst/>
                <a:latin typeface="Neue Haas Grotesk Text Pro" panose="020B0504020202020204" pitchFamily="34" charset="77"/>
              </a:rPr>
              <a:t>Transmission de données par laser :</a:t>
            </a:r>
          </a:p>
          <a:p>
            <a:pPr marL="0" indent="0" rtl="0" eaLnBrk="1" latinLnBrk="0" hangingPunct="1">
              <a:lnSpc>
                <a:spcPct val="110000"/>
              </a:lnSpc>
              <a:spcBef>
                <a:spcPts val="1000"/>
              </a:spcBef>
              <a:buNone/>
            </a:pPr>
            <a:r>
              <a:rPr lang="fr-FR" sz="1700" dirty="0">
                <a:effectLst/>
                <a:latin typeface="Neue Haas Grotesk Text Pro" panose="020B0504020202020204" pitchFamily="34" charset="77"/>
              </a:rPr>
              <a:t>Cette technologie a été développée par Astelco et Officina Stellare (Europe)</a:t>
            </a:r>
          </a:p>
          <a:p>
            <a:pPr marL="0" indent="0" rtl="0" eaLnBrk="1" latinLnBrk="0" hangingPunct="1">
              <a:lnSpc>
                <a:spcPct val="110000"/>
              </a:lnSpc>
              <a:spcBef>
                <a:spcPts val="1000"/>
              </a:spcBef>
              <a:buNone/>
            </a:pPr>
            <a:r>
              <a:rPr lang="fr-FR" sz="1700" dirty="0">
                <a:effectLst/>
                <a:latin typeface="Neue Haas Grotesk Text Pro" panose="020B0504020202020204" pitchFamily="34" charset="77"/>
                <a:hlinkClick r:id="rId6"/>
              </a:rPr>
              <a:t>https://www.astelco.com/</a:t>
            </a:r>
            <a:endParaRPr lang="fr-FR" sz="1700" dirty="0">
              <a:effectLst/>
              <a:latin typeface="Neue Haas Grotesk Text Pro" panose="020B0504020202020204" pitchFamily="34" charset="77"/>
            </a:endParaRPr>
          </a:p>
          <a:p>
            <a:pPr marL="0" indent="0" rtl="0" eaLnBrk="1" latinLnBrk="0" hangingPunct="1">
              <a:lnSpc>
                <a:spcPct val="110000"/>
              </a:lnSpc>
              <a:spcBef>
                <a:spcPts val="1000"/>
              </a:spcBef>
              <a:buNone/>
            </a:pPr>
            <a:r>
              <a:rPr lang="fr-FR" sz="1700" dirty="0">
                <a:effectLst/>
                <a:latin typeface="Neue Haas Grotesk Text Pro" panose="020B0504020202020204" pitchFamily="34" charset="77"/>
                <a:hlinkClick r:id="rId7"/>
              </a:rPr>
              <a:t>https://www.officinastellare.com/</a:t>
            </a:r>
            <a:endParaRPr lang="fr-FR" sz="1700" dirty="0">
              <a:effectLst/>
              <a:latin typeface="Neue Haas Grotesk Text Pro" panose="020B0504020202020204" pitchFamily="34" charset="77"/>
            </a:endParaRPr>
          </a:p>
          <a:p>
            <a:pPr marL="0" indent="0" rtl="0" eaLnBrk="1" latinLnBrk="0" hangingPunct="1">
              <a:lnSpc>
                <a:spcPct val="110000"/>
              </a:lnSpc>
              <a:spcBef>
                <a:spcPts val="1000"/>
              </a:spcBef>
              <a:spcAft>
                <a:spcPts val="1800"/>
              </a:spcAft>
              <a:buFont typeface="Arial" panose="020B0604020202020204" pitchFamily="34" charset="0"/>
              <a:buChar char="•"/>
            </a:pPr>
            <a:r>
              <a:rPr lang="fr-FR" sz="1700" dirty="0">
                <a:effectLst/>
                <a:latin typeface="Neue Haas Grotesk Text Pro" panose="020B0504020202020204" pitchFamily="34" charset="77"/>
              </a:rPr>
              <a:t>Communications </a:t>
            </a:r>
            <a:r>
              <a:rPr lang="fr-FR" sz="1700" dirty="0">
                <a:latin typeface="Neue Haas Grotesk Text Pro" panose="020B0504020202020204" pitchFamily="34" charset="77"/>
              </a:rPr>
              <a:t>hertziennes</a:t>
            </a:r>
            <a:r>
              <a:rPr lang="fr-FR" sz="1700" dirty="0">
                <a:effectLst/>
                <a:latin typeface="Neue Haas Grotesk Text Pro" panose="020B0504020202020204" pitchFamily="34" charset="77"/>
              </a:rPr>
              <a:t> (acteur majeur en Europe) :</a:t>
            </a:r>
          </a:p>
          <a:p>
            <a:pPr marL="0" indent="0" rtl="0" eaLnBrk="1" latinLnBrk="0" hangingPunct="1">
              <a:lnSpc>
                <a:spcPct val="110000"/>
              </a:lnSpc>
              <a:spcBef>
                <a:spcPts val="1000"/>
              </a:spcBef>
              <a:buNone/>
            </a:pPr>
            <a:r>
              <a:rPr lang="fr-FR" sz="1700" dirty="0">
                <a:effectLst/>
                <a:latin typeface="Neue Haas Grotesk Text Pro" panose="020B0504020202020204" pitchFamily="34" charset="77"/>
              </a:rPr>
              <a:t>Rohde et Schwarz</a:t>
            </a:r>
          </a:p>
          <a:p>
            <a:pPr marL="0" indent="0" rtl="0" eaLnBrk="1" latinLnBrk="0" hangingPunct="1">
              <a:lnSpc>
                <a:spcPct val="110000"/>
              </a:lnSpc>
              <a:spcBef>
                <a:spcPts val="1000"/>
              </a:spcBef>
              <a:buNone/>
            </a:pPr>
            <a:r>
              <a:rPr lang="fr-FR" sz="1700" dirty="0">
                <a:effectLst/>
                <a:latin typeface="Neue Haas Grotesk Text Pro" panose="020B0504020202020204" pitchFamily="34" charset="77"/>
                <a:hlinkClick r:id="rId8"/>
              </a:rPr>
              <a:t>https://www.rohde-schwarz.com/fr/produits/cybersecurite_232484.html</a:t>
            </a:r>
            <a:endParaRPr lang="fr-FR" sz="1700" dirty="0"/>
          </a:p>
        </p:txBody>
      </p:sp>
    </p:spTree>
    <p:extLst>
      <p:ext uri="{BB962C8B-B14F-4D97-AF65-F5344CB8AC3E}">
        <p14:creationId xmlns:p14="http://schemas.microsoft.com/office/powerpoint/2010/main" val="3254304090"/>
      </p:ext>
    </p:extLst>
  </p:cSld>
  <p:clrMapOvr>
    <a:masterClrMapping/>
  </p:clrMapOvr>
</p:sld>
</file>

<file path=ppt/theme/theme1.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docProps/app.xml><?xml version="1.0" encoding="utf-8"?>
<Properties xmlns="http://schemas.openxmlformats.org/officeDocument/2006/extended-properties" xmlns:vt="http://schemas.openxmlformats.org/officeDocument/2006/docPropsVTypes">
  <TotalTime>160</TotalTime>
  <Words>301</Words>
  <Application>Microsoft Macintosh PowerPoint</Application>
  <PresentationFormat>Grand écran</PresentationFormat>
  <Paragraphs>37</Paragraphs>
  <Slides>10</Slides>
  <Notes>0</Notes>
  <HiddenSlides>0</HiddenSlides>
  <MMClips>1</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10</vt:i4>
      </vt:variant>
    </vt:vector>
  </HeadingPairs>
  <TitlesOfParts>
    <vt:vector size="13" baseType="lpstr">
      <vt:lpstr>Arial</vt:lpstr>
      <vt:lpstr>Neue Haas Grotesk Text Pro</vt:lpstr>
      <vt:lpstr>VanillaVTI</vt:lpstr>
      <vt:lpstr>Veille technologique</vt:lpstr>
      <vt:lpstr>Outils utilisées</vt:lpstr>
      <vt:lpstr>Méthode push et méthode pull</vt:lpstr>
      <vt:lpstr>Outils push</vt:lpstr>
      <vt:lpstr>Outils pull</vt:lpstr>
      <vt:lpstr>Présentation PowerPoint</vt:lpstr>
      <vt:lpstr>Cybersécurité : de quoi parle ton exactement?</vt:lpstr>
      <vt:lpstr>Souveraineté numérique, les enjeux contemporains  </vt:lpstr>
      <vt:lpstr>Aerospatiale et ses communications </vt:lpstr>
      <vt:lpstr>Conclusion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Jean Baptiste Andrivet</dc:creator>
  <cp:lastModifiedBy>Jean Baptiste Andrivet</cp:lastModifiedBy>
  <cp:revision>4</cp:revision>
  <dcterms:created xsi:type="dcterms:W3CDTF">2025-02-26T14:23:53Z</dcterms:created>
  <dcterms:modified xsi:type="dcterms:W3CDTF">2025-03-19T13:11:52Z</dcterms:modified>
</cp:coreProperties>
</file>